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12F33B-8C6B-4B24-AA4B-B8CB1A21E67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ru-RU"/>
        </a:p>
      </dgm:t>
    </dgm:pt>
    <dgm:pt modelId="{D9B961F1-3999-422C-820E-6B7072D69BC3}">
      <dgm:prSet/>
      <dgm:spPr/>
      <dgm:t>
        <a:bodyPr/>
        <a:lstStyle/>
        <a:p>
          <a:r>
            <a:rPr lang="ru-RU" b="0" baseline="0"/>
            <a:t>Монголы под предводительством Чингисхана создали одну из величайших империй в истории.</a:t>
          </a:r>
          <a:endParaRPr lang="ru-RU"/>
        </a:p>
      </dgm:t>
    </dgm:pt>
    <dgm:pt modelId="{C3B92ABC-19AC-4D67-8C4D-F65E10150742}" type="parTrans" cxnId="{A8066DF3-4836-46C7-BC7F-26DF080330BF}">
      <dgm:prSet/>
      <dgm:spPr/>
      <dgm:t>
        <a:bodyPr/>
        <a:lstStyle/>
        <a:p>
          <a:endParaRPr lang="ru-RU"/>
        </a:p>
      </dgm:t>
    </dgm:pt>
    <dgm:pt modelId="{AA164BD8-A548-457C-9005-48A7608F9CFA}" type="sibTrans" cxnId="{A8066DF3-4836-46C7-BC7F-26DF080330BF}">
      <dgm:prSet/>
      <dgm:spPr/>
      <dgm:t>
        <a:bodyPr/>
        <a:lstStyle/>
        <a:p>
          <a:endParaRPr lang="ru-RU"/>
        </a:p>
      </dgm:t>
    </dgm:pt>
    <dgm:pt modelId="{8C87E10B-507B-495E-A984-30EA903428E1}">
      <dgm:prSet/>
      <dgm:spPr/>
      <dgm:t>
        <a:bodyPr/>
        <a:lstStyle/>
        <a:p>
          <a:r>
            <a:rPr lang="ru-RU" b="0" baseline="0" dirty="0"/>
            <a:t>Чингисхан начал свою карьеру как лидер небольшого племени, но стал правителем, чьи завоевания охватили значительную часть Азии и Европы.</a:t>
          </a:r>
          <a:endParaRPr lang="ru-RU" dirty="0"/>
        </a:p>
      </dgm:t>
    </dgm:pt>
    <dgm:pt modelId="{E4BCC4AC-D9A4-4090-80FF-1A73296F6D29}" type="parTrans" cxnId="{B5E62C52-D10E-4BBF-8AFA-7D085880F591}">
      <dgm:prSet/>
      <dgm:spPr/>
      <dgm:t>
        <a:bodyPr/>
        <a:lstStyle/>
        <a:p>
          <a:endParaRPr lang="ru-RU"/>
        </a:p>
      </dgm:t>
    </dgm:pt>
    <dgm:pt modelId="{4AAF4596-11BA-441F-8DFE-4BBB9280DD35}" type="sibTrans" cxnId="{B5E62C52-D10E-4BBF-8AFA-7D085880F591}">
      <dgm:prSet/>
      <dgm:spPr/>
      <dgm:t>
        <a:bodyPr/>
        <a:lstStyle/>
        <a:p>
          <a:endParaRPr lang="ru-RU"/>
        </a:p>
      </dgm:t>
    </dgm:pt>
    <dgm:pt modelId="{E3F548FB-FE35-43D9-8D0B-AC6A73CCD1DE}">
      <dgm:prSet/>
      <dgm:spPr/>
      <dgm:t>
        <a:bodyPr/>
        <a:lstStyle/>
        <a:p>
          <a:r>
            <a:rPr lang="ru-RU" b="0" baseline="0" dirty="0"/>
            <a:t>Монгольские завоевания изменили ход истории, влияя на торговлю, культуру и политику огромных территорий.</a:t>
          </a:r>
          <a:endParaRPr lang="ru-RU" dirty="0"/>
        </a:p>
      </dgm:t>
    </dgm:pt>
    <dgm:pt modelId="{03308154-25F2-4A4C-8C20-50D87876B427}" type="parTrans" cxnId="{43FECECE-CC41-4F99-B5F8-87FDD8724287}">
      <dgm:prSet/>
      <dgm:spPr/>
      <dgm:t>
        <a:bodyPr/>
        <a:lstStyle/>
        <a:p>
          <a:endParaRPr lang="ru-RU"/>
        </a:p>
      </dgm:t>
    </dgm:pt>
    <dgm:pt modelId="{B036A5B9-9509-4E61-8539-CB6C3C30BDEA}" type="sibTrans" cxnId="{43FECECE-CC41-4F99-B5F8-87FDD8724287}">
      <dgm:prSet/>
      <dgm:spPr/>
      <dgm:t>
        <a:bodyPr/>
        <a:lstStyle/>
        <a:p>
          <a:endParaRPr lang="ru-RU"/>
        </a:p>
      </dgm:t>
    </dgm:pt>
    <dgm:pt modelId="{FA0AB225-AFD0-417D-AEEE-B2983FF9763D}" type="pres">
      <dgm:prSet presAssocID="{C312F33B-8C6B-4B24-AA4B-B8CB1A21E67B}" presName="linear" presStyleCnt="0">
        <dgm:presLayoutVars>
          <dgm:animLvl val="lvl"/>
          <dgm:resizeHandles val="exact"/>
        </dgm:presLayoutVars>
      </dgm:prSet>
      <dgm:spPr/>
    </dgm:pt>
    <dgm:pt modelId="{EF692FB0-156E-4EA5-8936-BC414442AE8C}" type="pres">
      <dgm:prSet presAssocID="{D9B961F1-3999-422C-820E-6B7072D69B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B6B33F3-108B-40D9-B257-E2C6A46E7D91}" type="pres">
      <dgm:prSet presAssocID="{AA164BD8-A548-457C-9005-48A7608F9CFA}" presName="spacer" presStyleCnt="0"/>
      <dgm:spPr/>
    </dgm:pt>
    <dgm:pt modelId="{D2C0698E-5958-4DF6-887A-D08A0BABAF76}" type="pres">
      <dgm:prSet presAssocID="{8C87E10B-507B-495E-A984-30EA903428E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E8748D7-FD39-43E3-94C6-05D48642BA7B}" type="pres">
      <dgm:prSet presAssocID="{4AAF4596-11BA-441F-8DFE-4BBB9280DD35}" presName="spacer" presStyleCnt="0"/>
      <dgm:spPr/>
    </dgm:pt>
    <dgm:pt modelId="{39F4A7EE-9F70-4F1A-AC0A-FE27F7F37706}" type="pres">
      <dgm:prSet presAssocID="{E3F548FB-FE35-43D9-8D0B-AC6A73CCD1D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1A0BF39-9256-4002-94D3-A66DF663E9B6}" type="presOf" srcId="{8C87E10B-507B-495E-A984-30EA903428E1}" destId="{D2C0698E-5958-4DF6-887A-D08A0BABAF76}" srcOrd="0" destOrd="0" presId="urn:microsoft.com/office/officeart/2005/8/layout/vList2"/>
    <dgm:cxn modelId="{B5E62C52-D10E-4BBF-8AFA-7D085880F591}" srcId="{C312F33B-8C6B-4B24-AA4B-B8CB1A21E67B}" destId="{8C87E10B-507B-495E-A984-30EA903428E1}" srcOrd="1" destOrd="0" parTransId="{E4BCC4AC-D9A4-4090-80FF-1A73296F6D29}" sibTransId="{4AAF4596-11BA-441F-8DFE-4BBB9280DD35}"/>
    <dgm:cxn modelId="{697969A1-00A6-4EBF-86FC-1A349C523ED5}" type="presOf" srcId="{E3F548FB-FE35-43D9-8D0B-AC6A73CCD1DE}" destId="{39F4A7EE-9F70-4F1A-AC0A-FE27F7F37706}" srcOrd="0" destOrd="0" presId="urn:microsoft.com/office/officeart/2005/8/layout/vList2"/>
    <dgm:cxn modelId="{D1DA94AF-8A3A-4445-A53B-7D4951B6FE2A}" type="presOf" srcId="{D9B961F1-3999-422C-820E-6B7072D69BC3}" destId="{EF692FB0-156E-4EA5-8936-BC414442AE8C}" srcOrd="0" destOrd="0" presId="urn:microsoft.com/office/officeart/2005/8/layout/vList2"/>
    <dgm:cxn modelId="{43FECECE-CC41-4F99-B5F8-87FDD8724287}" srcId="{C312F33B-8C6B-4B24-AA4B-B8CB1A21E67B}" destId="{E3F548FB-FE35-43D9-8D0B-AC6A73CCD1DE}" srcOrd="2" destOrd="0" parTransId="{03308154-25F2-4A4C-8C20-50D87876B427}" sibTransId="{B036A5B9-9509-4E61-8539-CB6C3C30BDEA}"/>
    <dgm:cxn modelId="{A8066DF3-4836-46C7-BC7F-26DF080330BF}" srcId="{C312F33B-8C6B-4B24-AA4B-B8CB1A21E67B}" destId="{D9B961F1-3999-422C-820E-6B7072D69BC3}" srcOrd="0" destOrd="0" parTransId="{C3B92ABC-19AC-4D67-8C4D-F65E10150742}" sibTransId="{AA164BD8-A548-457C-9005-48A7608F9CFA}"/>
    <dgm:cxn modelId="{3227BBFD-6EFB-4C57-BFFA-89B9E199D7D6}" type="presOf" srcId="{C312F33B-8C6B-4B24-AA4B-B8CB1A21E67B}" destId="{FA0AB225-AFD0-417D-AEEE-B2983FF9763D}" srcOrd="0" destOrd="0" presId="urn:microsoft.com/office/officeart/2005/8/layout/vList2"/>
    <dgm:cxn modelId="{827B5BF9-37BF-4D01-890C-3BAD6323DA9B}" type="presParOf" srcId="{FA0AB225-AFD0-417D-AEEE-B2983FF9763D}" destId="{EF692FB0-156E-4EA5-8936-BC414442AE8C}" srcOrd="0" destOrd="0" presId="urn:microsoft.com/office/officeart/2005/8/layout/vList2"/>
    <dgm:cxn modelId="{E950BBB6-6482-4315-B023-7EA54BE301C3}" type="presParOf" srcId="{FA0AB225-AFD0-417D-AEEE-B2983FF9763D}" destId="{5B6B33F3-108B-40D9-B257-E2C6A46E7D91}" srcOrd="1" destOrd="0" presId="urn:microsoft.com/office/officeart/2005/8/layout/vList2"/>
    <dgm:cxn modelId="{15AA1C13-6B62-4D7E-97A3-82A101EA1912}" type="presParOf" srcId="{FA0AB225-AFD0-417D-AEEE-B2983FF9763D}" destId="{D2C0698E-5958-4DF6-887A-D08A0BABAF76}" srcOrd="2" destOrd="0" presId="urn:microsoft.com/office/officeart/2005/8/layout/vList2"/>
    <dgm:cxn modelId="{4FE1EDE4-4282-4472-BC0D-62EAD24A008F}" type="presParOf" srcId="{FA0AB225-AFD0-417D-AEEE-B2983FF9763D}" destId="{9E8748D7-FD39-43E3-94C6-05D48642BA7B}" srcOrd="3" destOrd="0" presId="urn:microsoft.com/office/officeart/2005/8/layout/vList2"/>
    <dgm:cxn modelId="{38206182-70E8-45EB-A27B-D3F5249F6790}" type="presParOf" srcId="{FA0AB225-AFD0-417D-AEEE-B2983FF9763D}" destId="{39F4A7EE-9F70-4F1A-AC0A-FE27F7F3770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E48F745-B869-4092-BCF2-45F94806D60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ru-RU"/>
        </a:p>
      </dgm:t>
    </dgm:pt>
    <dgm:pt modelId="{163C3189-3E38-451E-9598-9EDA2734807E}">
      <dgm:prSet/>
      <dgm:spPr/>
      <dgm:t>
        <a:bodyPr/>
        <a:lstStyle/>
        <a:p>
          <a:r>
            <a:rPr lang="ru-RU" b="0" i="1" baseline="0" dirty="0"/>
            <a:t>После смерти Чингисхана в 1227 году его империя была разделена на четыре улуса.</a:t>
          </a:r>
          <a:endParaRPr lang="ru-RU" dirty="0"/>
        </a:p>
      </dgm:t>
    </dgm:pt>
    <dgm:pt modelId="{2C86FBB9-E6A1-4E99-B2A1-F86731A6932D}" type="parTrans" cxnId="{B2038D20-EC2D-46A3-8AF4-D479C9FB10DE}">
      <dgm:prSet/>
      <dgm:spPr/>
      <dgm:t>
        <a:bodyPr/>
        <a:lstStyle/>
        <a:p>
          <a:endParaRPr lang="ru-RU"/>
        </a:p>
      </dgm:t>
    </dgm:pt>
    <dgm:pt modelId="{D96F69BA-5D56-4FCE-A95F-23060ACC3FB8}" type="sibTrans" cxnId="{B2038D20-EC2D-46A3-8AF4-D479C9FB10DE}">
      <dgm:prSet/>
      <dgm:spPr/>
      <dgm:t>
        <a:bodyPr/>
        <a:lstStyle/>
        <a:p>
          <a:endParaRPr lang="ru-RU"/>
        </a:p>
      </dgm:t>
    </dgm:pt>
    <dgm:pt modelId="{935BD1DB-0769-4508-A55A-2AA7B50FF8E5}">
      <dgm:prSet/>
      <dgm:spPr/>
      <dgm:t>
        <a:bodyPr/>
        <a:lstStyle/>
        <a:p>
          <a:r>
            <a:rPr lang="ru-RU" b="0" i="1" baseline="0" dirty="0"/>
            <a:t>Монголы установили контроль над торговыми путями, особенно Шелковым путем.</a:t>
          </a:r>
          <a:endParaRPr lang="ru-RU" dirty="0"/>
        </a:p>
      </dgm:t>
    </dgm:pt>
    <dgm:pt modelId="{D627F8D7-D3D7-4325-8561-0791B3EC25AF}" type="sibTrans" cxnId="{9EE8F2DA-9B0A-4160-909F-B26E3B01490F}">
      <dgm:prSet/>
      <dgm:spPr/>
      <dgm:t>
        <a:bodyPr/>
        <a:lstStyle/>
        <a:p>
          <a:endParaRPr lang="ru-RU" dirty="0"/>
        </a:p>
      </dgm:t>
    </dgm:pt>
    <dgm:pt modelId="{76E40F20-96C0-4B4A-9F9A-0BAB9EEA2E03}" type="parTrans" cxnId="{9EE8F2DA-9B0A-4160-909F-B26E3B01490F}">
      <dgm:prSet/>
      <dgm:spPr/>
      <dgm:t>
        <a:bodyPr/>
        <a:lstStyle/>
        <a:p>
          <a:endParaRPr lang="ru-RU"/>
        </a:p>
      </dgm:t>
    </dgm:pt>
    <dgm:pt modelId="{974AC9CB-E4C5-411D-A979-8519361C0893}">
      <dgm:prSet/>
      <dgm:spPr/>
      <dgm:t>
        <a:bodyPr/>
        <a:lstStyle/>
        <a:p>
          <a:r>
            <a:rPr lang="ru-RU" b="0" i="1" baseline="0" dirty="0"/>
            <a:t>Каждое государство управлялось потомками Чингисхана.</a:t>
          </a:r>
          <a:endParaRPr lang="ru-RU" dirty="0"/>
        </a:p>
      </dgm:t>
    </dgm:pt>
    <dgm:pt modelId="{AB6AC577-DAF0-44A2-9185-5ED9AFAC3D63}" type="sibTrans" cxnId="{8DE0A1C1-2AE2-485B-B0D5-9659459A9087}">
      <dgm:prSet/>
      <dgm:spPr/>
      <dgm:t>
        <a:bodyPr/>
        <a:lstStyle/>
        <a:p>
          <a:endParaRPr lang="ru-RU"/>
        </a:p>
      </dgm:t>
    </dgm:pt>
    <dgm:pt modelId="{A5BEF610-D4CF-4CB9-A70B-E0B4B5DBD66F}" type="parTrans" cxnId="{8DE0A1C1-2AE2-485B-B0D5-9659459A9087}">
      <dgm:prSet/>
      <dgm:spPr/>
      <dgm:t>
        <a:bodyPr/>
        <a:lstStyle/>
        <a:p>
          <a:endParaRPr lang="ru-RU"/>
        </a:p>
      </dgm:t>
    </dgm:pt>
    <dgm:pt modelId="{A7C0F36F-3988-4457-9B65-4E9BC4DC1A32}" type="pres">
      <dgm:prSet presAssocID="{6E48F745-B869-4092-BCF2-45F94806D607}" presName="linear" presStyleCnt="0">
        <dgm:presLayoutVars>
          <dgm:animLvl val="lvl"/>
          <dgm:resizeHandles val="exact"/>
        </dgm:presLayoutVars>
      </dgm:prSet>
      <dgm:spPr/>
    </dgm:pt>
    <dgm:pt modelId="{FFA17B8C-A3D8-4EEE-944E-FC7C2968BC6C}" type="pres">
      <dgm:prSet presAssocID="{163C3189-3E38-451E-9598-9EDA2734807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51359D9-E9C2-4143-9B5D-25AF96BA787B}" type="pres">
      <dgm:prSet presAssocID="{D96F69BA-5D56-4FCE-A95F-23060ACC3FB8}" presName="spacer" presStyleCnt="0"/>
      <dgm:spPr/>
    </dgm:pt>
    <dgm:pt modelId="{197615F0-7A24-467F-97F3-87FDD4239C44}" type="pres">
      <dgm:prSet presAssocID="{974AC9CB-E4C5-411D-A979-8519361C089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FF52D17-1DF3-4979-9788-7B2218E00CE0}" type="pres">
      <dgm:prSet presAssocID="{AB6AC577-DAF0-44A2-9185-5ED9AFAC3D63}" presName="spacer" presStyleCnt="0"/>
      <dgm:spPr/>
    </dgm:pt>
    <dgm:pt modelId="{770BE969-6BBA-4AC9-A5EB-69FA8B582054}" type="pres">
      <dgm:prSet presAssocID="{935BD1DB-0769-4508-A55A-2AA7B50FF8E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2038D20-EC2D-46A3-8AF4-D479C9FB10DE}" srcId="{6E48F745-B869-4092-BCF2-45F94806D607}" destId="{163C3189-3E38-451E-9598-9EDA2734807E}" srcOrd="0" destOrd="0" parTransId="{2C86FBB9-E6A1-4E99-B2A1-F86731A6932D}" sibTransId="{D96F69BA-5D56-4FCE-A95F-23060ACC3FB8}"/>
    <dgm:cxn modelId="{9D254037-9C4D-4222-AEBA-9B5C2F6D5740}" type="presOf" srcId="{935BD1DB-0769-4508-A55A-2AA7B50FF8E5}" destId="{770BE969-6BBA-4AC9-A5EB-69FA8B582054}" srcOrd="0" destOrd="0" presId="urn:microsoft.com/office/officeart/2005/8/layout/vList2"/>
    <dgm:cxn modelId="{C7DD9955-974E-4FBE-83D6-F89A60C12BCF}" type="presOf" srcId="{163C3189-3E38-451E-9598-9EDA2734807E}" destId="{FFA17B8C-A3D8-4EEE-944E-FC7C2968BC6C}" srcOrd="0" destOrd="0" presId="urn:microsoft.com/office/officeart/2005/8/layout/vList2"/>
    <dgm:cxn modelId="{8A9D1DB6-8C59-48A7-9C0E-F031BBBBEEA8}" type="presOf" srcId="{6E48F745-B869-4092-BCF2-45F94806D607}" destId="{A7C0F36F-3988-4457-9B65-4E9BC4DC1A32}" srcOrd="0" destOrd="0" presId="urn:microsoft.com/office/officeart/2005/8/layout/vList2"/>
    <dgm:cxn modelId="{8DE0A1C1-2AE2-485B-B0D5-9659459A9087}" srcId="{6E48F745-B869-4092-BCF2-45F94806D607}" destId="{974AC9CB-E4C5-411D-A979-8519361C0893}" srcOrd="1" destOrd="0" parTransId="{A5BEF610-D4CF-4CB9-A70B-E0B4B5DBD66F}" sibTransId="{AB6AC577-DAF0-44A2-9185-5ED9AFAC3D63}"/>
    <dgm:cxn modelId="{9EE8F2DA-9B0A-4160-909F-B26E3B01490F}" srcId="{6E48F745-B869-4092-BCF2-45F94806D607}" destId="{935BD1DB-0769-4508-A55A-2AA7B50FF8E5}" srcOrd="2" destOrd="0" parTransId="{76E40F20-96C0-4B4A-9F9A-0BAB9EEA2E03}" sibTransId="{D627F8D7-D3D7-4325-8561-0791B3EC25AF}"/>
    <dgm:cxn modelId="{13B14BDE-CD26-47DD-A74F-A23D23F5CE6A}" type="presOf" srcId="{974AC9CB-E4C5-411D-A979-8519361C0893}" destId="{197615F0-7A24-467F-97F3-87FDD4239C44}" srcOrd="0" destOrd="0" presId="urn:microsoft.com/office/officeart/2005/8/layout/vList2"/>
    <dgm:cxn modelId="{B1C8F103-9424-40D4-AE11-BED710238A9D}" type="presParOf" srcId="{A7C0F36F-3988-4457-9B65-4E9BC4DC1A32}" destId="{FFA17B8C-A3D8-4EEE-944E-FC7C2968BC6C}" srcOrd="0" destOrd="0" presId="urn:microsoft.com/office/officeart/2005/8/layout/vList2"/>
    <dgm:cxn modelId="{F6E44358-3129-44B2-8601-9EC902C6291D}" type="presParOf" srcId="{A7C0F36F-3988-4457-9B65-4E9BC4DC1A32}" destId="{851359D9-E9C2-4143-9B5D-25AF96BA787B}" srcOrd="1" destOrd="0" presId="urn:microsoft.com/office/officeart/2005/8/layout/vList2"/>
    <dgm:cxn modelId="{F813AC3B-47C0-48CE-9D8C-C4423538648E}" type="presParOf" srcId="{A7C0F36F-3988-4457-9B65-4E9BC4DC1A32}" destId="{197615F0-7A24-467F-97F3-87FDD4239C44}" srcOrd="2" destOrd="0" presId="urn:microsoft.com/office/officeart/2005/8/layout/vList2"/>
    <dgm:cxn modelId="{FB6565F7-DC5D-4A2C-B3AC-23521587E162}" type="presParOf" srcId="{A7C0F36F-3988-4457-9B65-4E9BC4DC1A32}" destId="{EFF52D17-1DF3-4979-9788-7B2218E00CE0}" srcOrd="3" destOrd="0" presId="urn:microsoft.com/office/officeart/2005/8/layout/vList2"/>
    <dgm:cxn modelId="{9B116633-A567-49C2-9D83-DF6AB3A3C222}" type="presParOf" srcId="{A7C0F36F-3988-4457-9B65-4E9BC4DC1A32}" destId="{770BE969-6BBA-4AC9-A5EB-69FA8B58205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EC5FC6AE-B134-453D-9629-4BA68301F7B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ru-RU"/>
        </a:p>
      </dgm:t>
    </dgm:pt>
    <dgm:pt modelId="{B7941651-00DD-49F4-8C9A-B896580137C8}">
      <dgm:prSet/>
      <dgm:spPr/>
      <dgm:t>
        <a:bodyPr/>
        <a:lstStyle/>
        <a:p>
          <a:r>
            <a:rPr lang="ru-RU" b="0" i="1" baseline="0" dirty="0"/>
            <a:t>Чингисхан сыграл важную роль в объединении монголов и создании великой империи.</a:t>
          </a:r>
          <a:endParaRPr lang="ru-RU" dirty="0"/>
        </a:p>
      </dgm:t>
    </dgm:pt>
    <dgm:pt modelId="{1195B981-1D58-44CA-8F05-03A212772B4E}" type="parTrans" cxnId="{04009686-D779-4A3C-AA26-D63D43A28F7C}">
      <dgm:prSet/>
      <dgm:spPr/>
      <dgm:t>
        <a:bodyPr/>
        <a:lstStyle/>
        <a:p>
          <a:endParaRPr lang="ru-RU"/>
        </a:p>
      </dgm:t>
    </dgm:pt>
    <dgm:pt modelId="{83AB1946-0BF6-4FAA-88DA-CBF8C6484568}" type="sibTrans" cxnId="{04009686-D779-4A3C-AA26-D63D43A28F7C}">
      <dgm:prSet/>
      <dgm:spPr/>
      <dgm:t>
        <a:bodyPr/>
        <a:lstStyle/>
        <a:p>
          <a:endParaRPr lang="ru-RU"/>
        </a:p>
      </dgm:t>
    </dgm:pt>
    <dgm:pt modelId="{4E0AE526-336F-4F77-A8E0-1EA9161E65F4}">
      <dgm:prSet/>
      <dgm:spPr/>
      <dgm:t>
        <a:bodyPr/>
        <a:lstStyle/>
        <a:p>
          <a:r>
            <a:rPr lang="ru-RU" b="0" i="1" baseline="0" dirty="0"/>
            <a:t>Его завоевания изменили ход мировой истории.</a:t>
          </a:r>
          <a:endParaRPr lang="ru-RU" dirty="0"/>
        </a:p>
      </dgm:t>
    </dgm:pt>
    <dgm:pt modelId="{E37B2CDC-1F45-45C0-8448-E7ABA1ACFE07}" type="parTrans" cxnId="{35B52A48-1EDB-4450-AE06-E5E6CC171288}">
      <dgm:prSet/>
      <dgm:spPr/>
      <dgm:t>
        <a:bodyPr/>
        <a:lstStyle/>
        <a:p>
          <a:endParaRPr lang="ru-RU"/>
        </a:p>
      </dgm:t>
    </dgm:pt>
    <dgm:pt modelId="{2F0ADFE0-FD02-4D8B-B883-A351187C8F61}" type="sibTrans" cxnId="{35B52A48-1EDB-4450-AE06-E5E6CC171288}">
      <dgm:prSet/>
      <dgm:spPr/>
      <dgm:t>
        <a:bodyPr/>
        <a:lstStyle/>
        <a:p>
          <a:endParaRPr lang="ru-RU"/>
        </a:p>
      </dgm:t>
    </dgm:pt>
    <dgm:pt modelId="{05FDFA51-D701-417E-A858-5E8D25AD5BC3}">
      <dgm:prSet/>
      <dgm:spPr/>
      <dgm:t>
        <a:bodyPr/>
        <a:lstStyle/>
        <a:p>
          <a:r>
            <a:rPr lang="ru-RU" b="0" i="1" baseline="0" dirty="0"/>
            <a:t>Наследие Чингисхана продолжает влиять на современные страны и культуры.</a:t>
          </a:r>
          <a:endParaRPr lang="ru-RU" dirty="0"/>
        </a:p>
      </dgm:t>
    </dgm:pt>
    <dgm:pt modelId="{D730F767-FC0D-485A-AA8D-DAA4C04DEBF4}" type="parTrans" cxnId="{3F2A09EA-F0E8-4A75-ADA7-8ECC6918B6CC}">
      <dgm:prSet/>
      <dgm:spPr/>
      <dgm:t>
        <a:bodyPr/>
        <a:lstStyle/>
        <a:p>
          <a:endParaRPr lang="ru-RU"/>
        </a:p>
      </dgm:t>
    </dgm:pt>
    <dgm:pt modelId="{D317300F-5131-40AE-8754-8473417EAEBC}" type="sibTrans" cxnId="{3F2A09EA-F0E8-4A75-ADA7-8ECC6918B6CC}">
      <dgm:prSet/>
      <dgm:spPr/>
      <dgm:t>
        <a:bodyPr/>
        <a:lstStyle/>
        <a:p>
          <a:endParaRPr lang="ru-RU"/>
        </a:p>
      </dgm:t>
    </dgm:pt>
    <dgm:pt modelId="{CE36981D-47F1-4218-92CB-094BA4747336}" type="pres">
      <dgm:prSet presAssocID="{EC5FC6AE-B134-453D-9629-4BA68301F7B9}" presName="linear" presStyleCnt="0">
        <dgm:presLayoutVars>
          <dgm:animLvl val="lvl"/>
          <dgm:resizeHandles val="exact"/>
        </dgm:presLayoutVars>
      </dgm:prSet>
      <dgm:spPr/>
    </dgm:pt>
    <dgm:pt modelId="{0FC28AED-04DD-4B95-A519-26CF3AE7AE4B}" type="pres">
      <dgm:prSet presAssocID="{B7941651-00DD-49F4-8C9A-B896580137C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43CFA38-D566-48C1-B803-1B329E20AE4C}" type="pres">
      <dgm:prSet presAssocID="{83AB1946-0BF6-4FAA-88DA-CBF8C6484568}" presName="spacer" presStyleCnt="0"/>
      <dgm:spPr/>
    </dgm:pt>
    <dgm:pt modelId="{E85AAA6F-4D61-46ED-BDB3-68A550E7BE5B}" type="pres">
      <dgm:prSet presAssocID="{4E0AE526-336F-4F77-A8E0-1EA9161E65F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11C3A1-445D-40F4-B6C8-171C1835D7B2}" type="pres">
      <dgm:prSet presAssocID="{2F0ADFE0-FD02-4D8B-B883-A351187C8F61}" presName="spacer" presStyleCnt="0"/>
      <dgm:spPr/>
    </dgm:pt>
    <dgm:pt modelId="{BAEFB9CA-B448-44E2-953E-64ACD41C07C6}" type="pres">
      <dgm:prSet presAssocID="{05FDFA51-D701-417E-A858-5E8D25AD5BC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3150016-E3DE-4E63-8F99-05415A0821F6}" type="presOf" srcId="{05FDFA51-D701-417E-A858-5E8D25AD5BC3}" destId="{BAEFB9CA-B448-44E2-953E-64ACD41C07C6}" srcOrd="0" destOrd="0" presId="urn:microsoft.com/office/officeart/2005/8/layout/vList2"/>
    <dgm:cxn modelId="{35B52A48-1EDB-4450-AE06-E5E6CC171288}" srcId="{EC5FC6AE-B134-453D-9629-4BA68301F7B9}" destId="{4E0AE526-336F-4F77-A8E0-1EA9161E65F4}" srcOrd="1" destOrd="0" parTransId="{E37B2CDC-1F45-45C0-8448-E7ABA1ACFE07}" sibTransId="{2F0ADFE0-FD02-4D8B-B883-A351187C8F61}"/>
    <dgm:cxn modelId="{C32ADD59-F7C0-4D8E-AAA3-DF64B432848C}" type="presOf" srcId="{EC5FC6AE-B134-453D-9629-4BA68301F7B9}" destId="{CE36981D-47F1-4218-92CB-094BA4747336}" srcOrd="0" destOrd="0" presId="urn:microsoft.com/office/officeart/2005/8/layout/vList2"/>
    <dgm:cxn modelId="{04009686-D779-4A3C-AA26-D63D43A28F7C}" srcId="{EC5FC6AE-B134-453D-9629-4BA68301F7B9}" destId="{B7941651-00DD-49F4-8C9A-B896580137C8}" srcOrd="0" destOrd="0" parTransId="{1195B981-1D58-44CA-8F05-03A212772B4E}" sibTransId="{83AB1946-0BF6-4FAA-88DA-CBF8C6484568}"/>
    <dgm:cxn modelId="{C3880C93-A637-458D-AA97-E48802999F8C}" type="presOf" srcId="{4E0AE526-336F-4F77-A8E0-1EA9161E65F4}" destId="{E85AAA6F-4D61-46ED-BDB3-68A550E7BE5B}" srcOrd="0" destOrd="0" presId="urn:microsoft.com/office/officeart/2005/8/layout/vList2"/>
    <dgm:cxn modelId="{2E39AF98-3436-4477-864A-CAAFCDD4AD01}" type="presOf" srcId="{B7941651-00DD-49F4-8C9A-B896580137C8}" destId="{0FC28AED-04DD-4B95-A519-26CF3AE7AE4B}" srcOrd="0" destOrd="0" presId="urn:microsoft.com/office/officeart/2005/8/layout/vList2"/>
    <dgm:cxn modelId="{3F2A09EA-F0E8-4A75-ADA7-8ECC6918B6CC}" srcId="{EC5FC6AE-B134-453D-9629-4BA68301F7B9}" destId="{05FDFA51-D701-417E-A858-5E8D25AD5BC3}" srcOrd="2" destOrd="0" parTransId="{D730F767-FC0D-485A-AA8D-DAA4C04DEBF4}" sibTransId="{D317300F-5131-40AE-8754-8473417EAEBC}"/>
    <dgm:cxn modelId="{15C87B38-97D9-4B00-9D05-F6946C75E1F1}" type="presParOf" srcId="{CE36981D-47F1-4218-92CB-094BA4747336}" destId="{0FC28AED-04DD-4B95-A519-26CF3AE7AE4B}" srcOrd="0" destOrd="0" presId="urn:microsoft.com/office/officeart/2005/8/layout/vList2"/>
    <dgm:cxn modelId="{D5936291-E9B8-4556-AFF4-EFC30CA66B98}" type="presParOf" srcId="{CE36981D-47F1-4218-92CB-094BA4747336}" destId="{C43CFA38-D566-48C1-B803-1B329E20AE4C}" srcOrd="1" destOrd="0" presId="urn:microsoft.com/office/officeart/2005/8/layout/vList2"/>
    <dgm:cxn modelId="{1CA07422-675D-4753-9580-02896188C1C4}" type="presParOf" srcId="{CE36981D-47F1-4218-92CB-094BA4747336}" destId="{E85AAA6F-4D61-46ED-BDB3-68A550E7BE5B}" srcOrd="2" destOrd="0" presId="urn:microsoft.com/office/officeart/2005/8/layout/vList2"/>
    <dgm:cxn modelId="{C0D7FE68-2AFD-496D-B991-64CFAD83E48B}" type="presParOf" srcId="{CE36981D-47F1-4218-92CB-094BA4747336}" destId="{2111C3A1-445D-40F4-B6C8-171C1835D7B2}" srcOrd="3" destOrd="0" presId="urn:microsoft.com/office/officeart/2005/8/layout/vList2"/>
    <dgm:cxn modelId="{E4834146-5404-4666-95D2-31A8A0CE4F7F}" type="presParOf" srcId="{CE36981D-47F1-4218-92CB-094BA4747336}" destId="{BAEFB9CA-B448-44E2-953E-64ACD41C07C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E8FE9C-9944-4201-AE3F-BAA3CADA22B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ru-RU"/>
        </a:p>
      </dgm:t>
    </dgm:pt>
    <dgm:pt modelId="{F43A9B60-2E0F-4B06-88B0-507D63CDE1F2}">
      <dgm:prSet/>
      <dgm:spPr/>
      <dgm:t>
        <a:bodyPr/>
        <a:lstStyle/>
        <a:p>
          <a:r>
            <a:rPr lang="ru-RU" b="0" i="1" baseline="0"/>
            <a:t>Монголы — это кочевой народ Центральной Азии.</a:t>
          </a:r>
          <a:endParaRPr lang="ru-RU"/>
        </a:p>
      </dgm:t>
    </dgm:pt>
    <dgm:pt modelId="{846C53C9-11C6-4328-B4F3-CC681FD95ECE}" type="parTrans" cxnId="{2743FCF2-628E-4350-A617-FDD264D2967B}">
      <dgm:prSet/>
      <dgm:spPr/>
      <dgm:t>
        <a:bodyPr/>
        <a:lstStyle/>
        <a:p>
          <a:endParaRPr lang="ru-RU"/>
        </a:p>
      </dgm:t>
    </dgm:pt>
    <dgm:pt modelId="{2F292566-77E4-4F77-ADED-9068870DECFF}" type="sibTrans" cxnId="{2743FCF2-628E-4350-A617-FDD264D2967B}">
      <dgm:prSet/>
      <dgm:spPr/>
      <dgm:t>
        <a:bodyPr/>
        <a:lstStyle/>
        <a:p>
          <a:endParaRPr lang="ru-RU"/>
        </a:p>
      </dgm:t>
    </dgm:pt>
    <dgm:pt modelId="{2C6C0E9B-17BC-43D5-AE1A-ED2E1FEE58FC}">
      <dgm:prSet/>
      <dgm:spPr/>
      <dgm:t>
        <a:bodyPr/>
        <a:lstStyle/>
        <a:p>
          <a:r>
            <a:rPr lang="ru-RU" b="0" i="1" baseline="0"/>
            <a:t>Основной образ жизни: пастушество, жизнь в юртах, регулярные перемещения.</a:t>
          </a:r>
          <a:endParaRPr lang="ru-RU"/>
        </a:p>
      </dgm:t>
    </dgm:pt>
    <dgm:pt modelId="{D4DDCC52-9302-4D96-8C84-2E663DCDD2E5}" type="parTrans" cxnId="{C08FCBAA-6D44-434A-9101-C122C6AC979F}">
      <dgm:prSet/>
      <dgm:spPr/>
      <dgm:t>
        <a:bodyPr/>
        <a:lstStyle/>
        <a:p>
          <a:endParaRPr lang="ru-RU"/>
        </a:p>
      </dgm:t>
    </dgm:pt>
    <dgm:pt modelId="{7F888F9C-AD65-42D5-AC17-8F0C4D13FF30}" type="sibTrans" cxnId="{C08FCBAA-6D44-434A-9101-C122C6AC979F}">
      <dgm:prSet/>
      <dgm:spPr/>
      <dgm:t>
        <a:bodyPr/>
        <a:lstStyle/>
        <a:p>
          <a:endParaRPr lang="ru-RU"/>
        </a:p>
      </dgm:t>
    </dgm:pt>
    <dgm:pt modelId="{0C99CFE0-5E90-44F3-BB49-225AC25DCE02}">
      <dgm:prSet/>
      <dgm:spPr/>
      <dgm:t>
        <a:bodyPr/>
        <a:lstStyle/>
        <a:p>
          <a:r>
            <a:rPr lang="ru-RU" b="0" i="1" baseline="0"/>
            <a:t>Социальная структура состояла из отдельных племен, каждое из которых имело своего вождя.</a:t>
          </a:r>
          <a:endParaRPr lang="ru-RU"/>
        </a:p>
      </dgm:t>
    </dgm:pt>
    <dgm:pt modelId="{43F9D016-CE72-4974-B7D5-599FA2E90B9C}" type="parTrans" cxnId="{8B9E1AB9-8CFC-4C21-96D2-3BEB870C662F}">
      <dgm:prSet/>
      <dgm:spPr/>
      <dgm:t>
        <a:bodyPr/>
        <a:lstStyle/>
        <a:p>
          <a:endParaRPr lang="ru-RU"/>
        </a:p>
      </dgm:t>
    </dgm:pt>
    <dgm:pt modelId="{1891A3AF-6A36-497B-AB34-BEB94B4CA622}" type="sibTrans" cxnId="{8B9E1AB9-8CFC-4C21-96D2-3BEB870C662F}">
      <dgm:prSet/>
      <dgm:spPr/>
      <dgm:t>
        <a:bodyPr/>
        <a:lstStyle/>
        <a:p>
          <a:endParaRPr lang="ru-RU"/>
        </a:p>
      </dgm:t>
    </dgm:pt>
    <dgm:pt modelId="{BAA46A46-8006-4984-9F59-86C603CA37C8}" type="pres">
      <dgm:prSet presAssocID="{82E8FE9C-9944-4201-AE3F-BAA3CADA22BC}" presName="linear" presStyleCnt="0">
        <dgm:presLayoutVars>
          <dgm:animLvl val="lvl"/>
          <dgm:resizeHandles val="exact"/>
        </dgm:presLayoutVars>
      </dgm:prSet>
      <dgm:spPr/>
    </dgm:pt>
    <dgm:pt modelId="{8697B69B-8819-4713-B819-796E281A07FB}" type="pres">
      <dgm:prSet presAssocID="{F43A9B60-2E0F-4B06-88B0-507D63CDE1F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4394952-7134-4C21-A5FB-CC4FB052D733}" type="pres">
      <dgm:prSet presAssocID="{2F292566-77E4-4F77-ADED-9068870DECFF}" presName="spacer" presStyleCnt="0"/>
      <dgm:spPr/>
    </dgm:pt>
    <dgm:pt modelId="{584F361F-8D35-4EC5-8334-00B4C4380213}" type="pres">
      <dgm:prSet presAssocID="{2C6C0E9B-17BC-43D5-AE1A-ED2E1FEE58F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96F972F-4DCA-498E-ACA3-2EF1793E6390}" type="pres">
      <dgm:prSet presAssocID="{7F888F9C-AD65-42D5-AC17-8F0C4D13FF30}" presName="spacer" presStyleCnt="0"/>
      <dgm:spPr/>
    </dgm:pt>
    <dgm:pt modelId="{892F7F86-EFFF-43EE-A08A-2FEB6B73D877}" type="pres">
      <dgm:prSet presAssocID="{0C99CFE0-5E90-44F3-BB49-225AC25DCE0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44BEA08-5095-4B43-92FB-715015F942E0}" type="presOf" srcId="{F43A9B60-2E0F-4B06-88B0-507D63CDE1F2}" destId="{8697B69B-8819-4713-B819-796E281A07FB}" srcOrd="0" destOrd="0" presId="urn:microsoft.com/office/officeart/2005/8/layout/vList2"/>
    <dgm:cxn modelId="{C4080568-67F3-48AD-A35B-79E66FC10916}" type="presOf" srcId="{82E8FE9C-9944-4201-AE3F-BAA3CADA22BC}" destId="{BAA46A46-8006-4984-9F59-86C603CA37C8}" srcOrd="0" destOrd="0" presId="urn:microsoft.com/office/officeart/2005/8/layout/vList2"/>
    <dgm:cxn modelId="{4956576A-E0A9-4C77-BFCE-7743592E095C}" type="presOf" srcId="{0C99CFE0-5E90-44F3-BB49-225AC25DCE02}" destId="{892F7F86-EFFF-43EE-A08A-2FEB6B73D877}" srcOrd="0" destOrd="0" presId="urn:microsoft.com/office/officeart/2005/8/layout/vList2"/>
    <dgm:cxn modelId="{C08FCBAA-6D44-434A-9101-C122C6AC979F}" srcId="{82E8FE9C-9944-4201-AE3F-BAA3CADA22BC}" destId="{2C6C0E9B-17BC-43D5-AE1A-ED2E1FEE58FC}" srcOrd="1" destOrd="0" parTransId="{D4DDCC52-9302-4D96-8C84-2E663DCDD2E5}" sibTransId="{7F888F9C-AD65-42D5-AC17-8F0C4D13FF30}"/>
    <dgm:cxn modelId="{8B9E1AB9-8CFC-4C21-96D2-3BEB870C662F}" srcId="{82E8FE9C-9944-4201-AE3F-BAA3CADA22BC}" destId="{0C99CFE0-5E90-44F3-BB49-225AC25DCE02}" srcOrd="2" destOrd="0" parTransId="{43F9D016-CE72-4974-B7D5-599FA2E90B9C}" sibTransId="{1891A3AF-6A36-497B-AB34-BEB94B4CA622}"/>
    <dgm:cxn modelId="{F22718F0-7177-4F64-AE72-CEDC8FF0D369}" type="presOf" srcId="{2C6C0E9B-17BC-43D5-AE1A-ED2E1FEE58FC}" destId="{584F361F-8D35-4EC5-8334-00B4C4380213}" srcOrd="0" destOrd="0" presId="urn:microsoft.com/office/officeart/2005/8/layout/vList2"/>
    <dgm:cxn modelId="{2743FCF2-628E-4350-A617-FDD264D2967B}" srcId="{82E8FE9C-9944-4201-AE3F-BAA3CADA22BC}" destId="{F43A9B60-2E0F-4B06-88B0-507D63CDE1F2}" srcOrd="0" destOrd="0" parTransId="{846C53C9-11C6-4328-B4F3-CC681FD95ECE}" sibTransId="{2F292566-77E4-4F77-ADED-9068870DECFF}"/>
    <dgm:cxn modelId="{D300EAC4-186B-4B09-8442-CCBC6972FBA8}" type="presParOf" srcId="{BAA46A46-8006-4984-9F59-86C603CA37C8}" destId="{8697B69B-8819-4713-B819-796E281A07FB}" srcOrd="0" destOrd="0" presId="urn:microsoft.com/office/officeart/2005/8/layout/vList2"/>
    <dgm:cxn modelId="{C92A7BB8-9F28-4548-B4C9-E90F9FE8D560}" type="presParOf" srcId="{BAA46A46-8006-4984-9F59-86C603CA37C8}" destId="{B4394952-7134-4C21-A5FB-CC4FB052D733}" srcOrd="1" destOrd="0" presId="urn:microsoft.com/office/officeart/2005/8/layout/vList2"/>
    <dgm:cxn modelId="{788FFCBA-8596-4A25-813C-6C58350DCF3A}" type="presParOf" srcId="{BAA46A46-8006-4984-9F59-86C603CA37C8}" destId="{584F361F-8D35-4EC5-8334-00B4C4380213}" srcOrd="2" destOrd="0" presId="urn:microsoft.com/office/officeart/2005/8/layout/vList2"/>
    <dgm:cxn modelId="{8EB18C14-C65A-49CD-A7C8-3384E59902EC}" type="presParOf" srcId="{BAA46A46-8006-4984-9F59-86C603CA37C8}" destId="{C96F972F-4DCA-498E-ACA3-2EF1793E6390}" srcOrd="3" destOrd="0" presId="urn:microsoft.com/office/officeart/2005/8/layout/vList2"/>
    <dgm:cxn modelId="{39F917A1-1863-4D5D-81D9-A6D011196D9D}" type="presParOf" srcId="{BAA46A46-8006-4984-9F59-86C603CA37C8}" destId="{892F7F86-EFFF-43EE-A08A-2FEB6B73D87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7FEEF1C-1069-421D-87FC-E73C5D20353A}" type="doc">
      <dgm:prSet loTypeId="urn:microsoft.com/office/officeart/2005/8/layout/vProcess5" loCatId="process" qsTypeId="urn:microsoft.com/office/officeart/2005/8/quickstyle/simple4" qsCatId="simple" csTypeId="urn:microsoft.com/office/officeart/2005/8/colors/accent6_2" csCatId="accent6"/>
      <dgm:spPr/>
      <dgm:t>
        <a:bodyPr/>
        <a:lstStyle/>
        <a:p>
          <a:endParaRPr lang="ru-RU"/>
        </a:p>
      </dgm:t>
    </dgm:pt>
    <dgm:pt modelId="{6FFB9D2B-0CF9-4DF1-8AB0-63732517CD51}">
      <dgm:prSet custT="1"/>
      <dgm:spPr/>
      <dgm:t>
        <a:bodyPr/>
        <a:lstStyle/>
        <a:p>
          <a:r>
            <a:rPr lang="ru-RU" sz="1600" b="0" i="1" baseline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Темуджин</a:t>
          </a:r>
          <a:r>
            <a:rPr lang="ru-RU" sz="1600" b="0" i="1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 (будущий Чингисхан) родился около 1162 года.</a:t>
          </a:r>
          <a:endParaRPr lang="ru-RU" sz="16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B846B53-1203-4BCE-8C00-2CBE26C5B899}" type="parTrans" cxnId="{4DFD28F1-C760-416C-8541-E308E258730C}">
      <dgm:prSet/>
      <dgm:spPr/>
      <dgm:t>
        <a:bodyPr/>
        <a:lstStyle/>
        <a:p>
          <a:endParaRPr lang="ru-RU"/>
        </a:p>
      </dgm:t>
    </dgm:pt>
    <dgm:pt modelId="{E364D82B-31FB-4374-9069-A39EC909DB21}" type="sibTrans" cxnId="{4DFD28F1-C760-416C-8541-E308E258730C}">
      <dgm:prSet/>
      <dgm:spPr/>
      <dgm:t>
        <a:bodyPr/>
        <a:lstStyle/>
        <a:p>
          <a:endParaRPr lang="ru-RU"/>
        </a:p>
      </dgm:t>
    </dgm:pt>
    <dgm:pt modelId="{949C478A-22ED-4A34-85A5-23BD052F7FD1}">
      <dgm:prSet custT="1"/>
      <dgm:spPr/>
      <dgm:t>
        <a:bodyPr/>
        <a:lstStyle/>
        <a:p>
          <a:r>
            <a:rPr lang="ru-RU" sz="1600" b="0" i="1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В детстве потерял отца и был вынужден бороться за выживание</a:t>
          </a:r>
          <a:r>
            <a:rPr lang="ru-RU" sz="1400" b="0" baseline="0" dirty="0"/>
            <a:t>.</a:t>
          </a:r>
          <a:endParaRPr lang="ru-RU" sz="1400" dirty="0"/>
        </a:p>
      </dgm:t>
    </dgm:pt>
    <dgm:pt modelId="{8F870120-998E-4EF2-8AE0-9C93463A9608}" type="parTrans" cxnId="{24D9E2B0-8765-4E42-9C94-15D383AC8253}">
      <dgm:prSet/>
      <dgm:spPr/>
      <dgm:t>
        <a:bodyPr/>
        <a:lstStyle/>
        <a:p>
          <a:endParaRPr lang="ru-RU"/>
        </a:p>
      </dgm:t>
    </dgm:pt>
    <dgm:pt modelId="{80341FFD-00AD-4698-9CCD-E4D59C84D3B8}" type="sibTrans" cxnId="{24D9E2B0-8765-4E42-9C94-15D383AC8253}">
      <dgm:prSet/>
      <dgm:spPr/>
      <dgm:t>
        <a:bodyPr/>
        <a:lstStyle/>
        <a:p>
          <a:endParaRPr lang="ru-RU"/>
        </a:p>
      </dgm:t>
    </dgm:pt>
    <dgm:pt modelId="{0B931B1A-D059-437E-8696-976F71232214}">
      <dgm:prSet custT="1"/>
      <dgm:spPr/>
      <dgm:t>
        <a:bodyPr/>
        <a:lstStyle/>
        <a:p>
          <a:r>
            <a:rPr lang="ru-RU" sz="1600" b="0" i="1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В юности начал собирать сторонников и укреплять своё влияние.</a:t>
          </a:r>
          <a:endParaRPr lang="ru-RU" sz="16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527DA70-ECB6-4720-80C5-A6900ECFDD90}" type="parTrans" cxnId="{CE9C0E09-2400-4BCB-BD67-B29E5D90AE31}">
      <dgm:prSet/>
      <dgm:spPr/>
      <dgm:t>
        <a:bodyPr/>
        <a:lstStyle/>
        <a:p>
          <a:endParaRPr lang="ru-RU"/>
        </a:p>
      </dgm:t>
    </dgm:pt>
    <dgm:pt modelId="{ECDF0142-877B-4691-9165-9B553A447BA5}" type="sibTrans" cxnId="{CE9C0E09-2400-4BCB-BD67-B29E5D90AE31}">
      <dgm:prSet/>
      <dgm:spPr/>
      <dgm:t>
        <a:bodyPr/>
        <a:lstStyle/>
        <a:p>
          <a:endParaRPr lang="ru-RU"/>
        </a:p>
      </dgm:t>
    </dgm:pt>
    <dgm:pt modelId="{5A96F9DC-9DC1-4179-B828-47229668C860}" type="pres">
      <dgm:prSet presAssocID="{87FEEF1C-1069-421D-87FC-E73C5D20353A}" presName="outerComposite" presStyleCnt="0">
        <dgm:presLayoutVars>
          <dgm:chMax val="5"/>
          <dgm:dir/>
          <dgm:resizeHandles val="exact"/>
        </dgm:presLayoutVars>
      </dgm:prSet>
      <dgm:spPr/>
    </dgm:pt>
    <dgm:pt modelId="{68276439-8315-4C0B-A98D-161E33725668}" type="pres">
      <dgm:prSet presAssocID="{87FEEF1C-1069-421D-87FC-E73C5D20353A}" presName="dummyMaxCanvas" presStyleCnt="0">
        <dgm:presLayoutVars/>
      </dgm:prSet>
      <dgm:spPr/>
    </dgm:pt>
    <dgm:pt modelId="{938D2EDE-88B3-4D5E-BC7F-BC2903D9F32B}" type="pres">
      <dgm:prSet presAssocID="{87FEEF1C-1069-421D-87FC-E73C5D20353A}" presName="ThreeNodes_1" presStyleLbl="node1" presStyleIdx="0" presStyleCnt="3">
        <dgm:presLayoutVars>
          <dgm:bulletEnabled val="1"/>
        </dgm:presLayoutVars>
      </dgm:prSet>
      <dgm:spPr/>
    </dgm:pt>
    <dgm:pt modelId="{F1EDE672-0E41-4447-A95D-4EED23B7E5A4}" type="pres">
      <dgm:prSet presAssocID="{87FEEF1C-1069-421D-87FC-E73C5D20353A}" presName="ThreeNodes_2" presStyleLbl="node1" presStyleIdx="1" presStyleCnt="3">
        <dgm:presLayoutVars>
          <dgm:bulletEnabled val="1"/>
        </dgm:presLayoutVars>
      </dgm:prSet>
      <dgm:spPr/>
    </dgm:pt>
    <dgm:pt modelId="{1E17F89F-6ECA-4035-BB31-2E6DEB08F5D3}" type="pres">
      <dgm:prSet presAssocID="{87FEEF1C-1069-421D-87FC-E73C5D20353A}" presName="ThreeNodes_3" presStyleLbl="node1" presStyleIdx="2" presStyleCnt="3">
        <dgm:presLayoutVars>
          <dgm:bulletEnabled val="1"/>
        </dgm:presLayoutVars>
      </dgm:prSet>
      <dgm:spPr/>
    </dgm:pt>
    <dgm:pt modelId="{5423E970-F3F8-4FFA-BF90-9CB55486E595}" type="pres">
      <dgm:prSet presAssocID="{87FEEF1C-1069-421D-87FC-E73C5D20353A}" presName="ThreeConn_1-2" presStyleLbl="fgAccFollowNode1" presStyleIdx="0" presStyleCnt="2">
        <dgm:presLayoutVars>
          <dgm:bulletEnabled val="1"/>
        </dgm:presLayoutVars>
      </dgm:prSet>
      <dgm:spPr/>
    </dgm:pt>
    <dgm:pt modelId="{7F9524CA-3FCE-4C69-AFB8-73C0E98CF03A}" type="pres">
      <dgm:prSet presAssocID="{87FEEF1C-1069-421D-87FC-E73C5D20353A}" presName="ThreeConn_2-3" presStyleLbl="fgAccFollowNode1" presStyleIdx="1" presStyleCnt="2">
        <dgm:presLayoutVars>
          <dgm:bulletEnabled val="1"/>
        </dgm:presLayoutVars>
      </dgm:prSet>
      <dgm:spPr/>
    </dgm:pt>
    <dgm:pt modelId="{3D5D60A0-186C-45BB-84FD-F753494D420E}" type="pres">
      <dgm:prSet presAssocID="{87FEEF1C-1069-421D-87FC-E73C5D20353A}" presName="ThreeNodes_1_text" presStyleLbl="node1" presStyleIdx="2" presStyleCnt="3">
        <dgm:presLayoutVars>
          <dgm:bulletEnabled val="1"/>
        </dgm:presLayoutVars>
      </dgm:prSet>
      <dgm:spPr/>
    </dgm:pt>
    <dgm:pt modelId="{067DF3E4-8D1A-45AB-867F-C1CA1DD04066}" type="pres">
      <dgm:prSet presAssocID="{87FEEF1C-1069-421D-87FC-E73C5D20353A}" presName="ThreeNodes_2_text" presStyleLbl="node1" presStyleIdx="2" presStyleCnt="3">
        <dgm:presLayoutVars>
          <dgm:bulletEnabled val="1"/>
        </dgm:presLayoutVars>
      </dgm:prSet>
      <dgm:spPr/>
    </dgm:pt>
    <dgm:pt modelId="{C0B52257-B183-45E8-A8F7-85275741D523}" type="pres">
      <dgm:prSet presAssocID="{87FEEF1C-1069-421D-87FC-E73C5D20353A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EEF51C08-BB83-4060-973C-79AC74806831}" type="presOf" srcId="{87FEEF1C-1069-421D-87FC-E73C5D20353A}" destId="{5A96F9DC-9DC1-4179-B828-47229668C860}" srcOrd="0" destOrd="0" presId="urn:microsoft.com/office/officeart/2005/8/layout/vProcess5"/>
    <dgm:cxn modelId="{CE9C0E09-2400-4BCB-BD67-B29E5D90AE31}" srcId="{87FEEF1C-1069-421D-87FC-E73C5D20353A}" destId="{0B931B1A-D059-437E-8696-976F71232214}" srcOrd="2" destOrd="0" parTransId="{A527DA70-ECB6-4720-80C5-A6900ECFDD90}" sibTransId="{ECDF0142-877B-4691-9165-9B553A447BA5}"/>
    <dgm:cxn modelId="{A8E4055B-DA90-4C46-82E4-567F3506B477}" type="presOf" srcId="{80341FFD-00AD-4698-9CCD-E4D59C84D3B8}" destId="{7F9524CA-3FCE-4C69-AFB8-73C0E98CF03A}" srcOrd="0" destOrd="0" presId="urn:microsoft.com/office/officeart/2005/8/layout/vProcess5"/>
    <dgm:cxn modelId="{E0792762-59DB-4433-B9CD-4647D3F003B0}" type="presOf" srcId="{0B931B1A-D059-437E-8696-976F71232214}" destId="{C0B52257-B183-45E8-A8F7-85275741D523}" srcOrd="1" destOrd="0" presId="urn:microsoft.com/office/officeart/2005/8/layout/vProcess5"/>
    <dgm:cxn modelId="{4B4E1155-E1D0-4DC1-A0B6-6F6C0B9650B3}" type="presOf" srcId="{949C478A-22ED-4A34-85A5-23BD052F7FD1}" destId="{F1EDE672-0E41-4447-A95D-4EED23B7E5A4}" srcOrd="0" destOrd="0" presId="urn:microsoft.com/office/officeart/2005/8/layout/vProcess5"/>
    <dgm:cxn modelId="{06AE1184-3233-436A-8458-5D714338B14A}" type="presOf" srcId="{6FFB9D2B-0CF9-4DF1-8AB0-63732517CD51}" destId="{3D5D60A0-186C-45BB-84FD-F753494D420E}" srcOrd="1" destOrd="0" presId="urn:microsoft.com/office/officeart/2005/8/layout/vProcess5"/>
    <dgm:cxn modelId="{90F21888-53DB-4DAA-8367-2DF3298BE1F8}" type="presOf" srcId="{E364D82B-31FB-4374-9069-A39EC909DB21}" destId="{5423E970-F3F8-4FFA-BF90-9CB55486E595}" srcOrd="0" destOrd="0" presId="urn:microsoft.com/office/officeart/2005/8/layout/vProcess5"/>
    <dgm:cxn modelId="{B16B1999-4AF7-4B97-9AB3-9A31CBB5C5AF}" type="presOf" srcId="{949C478A-22ED-4A34-85A5-23BD052F7FD1}" destId="{067DF3E4-8D1A-45AB-867F-C1CA1DD04066}" srcOrd="1" destOrd="0" presId="urn:microsoft.com/office/officeart/2005/8/layout/vProcess5"/>
    <dgm:cxn modelId="{A30AB0AE-69E7-43D7-ABB7-0253EA3459D6}" type="presOf" srcId="{6FFB9D2B-0CF9-4DF1-8AB0-63732517CD51}" destId="{938D2EDE-88B3-4D5E-BC7F-BC2903D9F32B}" srcOrd="0" destOrd="0" presId="urn:microsoft.com/office/officeart/2005/8/layout/vProcess5"/>
    <dgm:cxn modelId="{24D9E2B0-8765-4E42-9C94-15D383AC8253}" srcId="{87FEEF1C-1069-421D-87FC-E73C5D20353A}" destId="{949C478A-22ED-4A34-85A5-23BD052F7FD1}" srcOrd="1" destOrd="0" parTransId="{8F870120-998E-4EF2-8AE0-9C93463A9608}" sibTransId="{80341FFD-00AD-4698-9CCD-E4D59C84D3B8}"/>
    <dgm:cxn modelId="{566D10B1-87B5-4E30-98C2-BA46E1E2C5CA}" type="presOf" srcId="{0B931B1A-D059-437E-8696-976F71232214}" destId="{1E17F89F-6ECA-4035-BB31-2E6DEB08F5D3}" srcOrd="0" destOrd="0" presId="urn:microsoft.com/office/officeart/2005/8/layout/vProcess5"/>
    <dgm:cxn modelId="{4DFD28F1-C760-416C-8541-E308E258730C}" srcId="{87FEEF1C-1069-421D-87FC-E73C5D20353A}" destId="{6FFB9D2B-0CF9-4DF1-8AB0-63732517CD51}" srcOrd="0" destOrd="0" parTransId="{0B846B53-1203-4BCE-8C00-2CBE26C5B899}" sibTransId="{E364D82B-31FB-4374-9069-A39EC909DB21}"/>
    <dgm:cxn modelId="{20374900-AE94-4F0B-AE36-3B89795E9474}" type="presParOf" srcId="{5A96F9DC-9DC1-4179-B828-47229668C860}" destId="{68276439-8315-4C0B-A98D-161E33725668}" srcOrd="0" destOrd="0" presId="urn:microsoft.com/office/officeart/2005/8/layout/vProcess5"/>
    <dgm:cxn modelId="{280D75E4-98E6-41CF-B615-B347B3CC2958}" type="presParOf" srcId="{5A96F9DC-9DC1-4179-B828-47229668C860}" destId="{938D2EDE-88B3-4D5E-BC7F-BC2903D9F32B}" srcOrd="1" destOrd="0" presId="urn:microsoft.com/office/officeart/2005/8/layout/vProcess5"/>
    <dgm:cxn modelId="{423ED69E-94B0-420F-9C10-3E36286F7207}" type="presParOf" srcId="{5A96F9DC-9DC1-4179-B828-47229668C860}" destId="{F1EDE672-0E41-4447-A95D-4EED23B7E5A4}" srcOrd="2" destOrd="0" presId="urn:microsoft.com/office/officeart/2005/8/layout/vProcess5"/>
    <dgm:cxn modelId="{EAA576B9-DFCE-476E-B5F7-B0154679FBDA}" type="presParOf" srcId="{5A96F9DC-9DC1-4179-B828-47229668C860}" destId="{1E17F89F-6ECA-4035-BB31-2E6DEB08F5D3}" srcOrd="3" destOrd="0" presId="urn:microsoft.com/office/officeart/2005/8/layout/vProcess5"/>
    <dgm:cxn modelId="{D2743D52-8B31-497E-B255-425EDA919117}" type="presParOf" srcId="{5A96F9DC-9DC1-4179-B828-47229668C860}" destId="{5423E970-F3F8-4FFA-BF90-9CB55486E595}" srcOrd="4" destOrd="0" presId="urn:microsoft.com/office/officeart/2005/8/layout/vProcess5"/>
    <dgm:cxn modelId="{B805098D-8D31-4A23-9B9E-C8ADDF24C91C}" type="presParOf" srcId="{5A96F9DC-9DC1-4179-B828-47229668C860}" destId="{7F9524CA-3FCE-4C69-AFB8-73C0E98CF03A}" srcOrd="5" destOrd="0" presId="urn:microsoft.com/office/officeart/2005/8/layout/vProcess5"/>
    <dgm:cxn modelId="{4BE1F636-01F7-4C11-8A25-673B30CA4E7B}" type="presParOf" srcId="{5A96F9DC-9DC1-4179-B828-47229668C860}" destId="{3D5D60A0-186C-45BB-84FD-F753494D420E}" srcOrd="6" destOrd="0" presId="urn:microsoft.com/office/officeart/2005/8/layout/vProcess5"/>
    <dgm:cxn modelId="{EB2FFF8E-2760-4961-9D20-47267A9B0C7D}" type="presParOf" srcId="{5A96F9DC-9DC1-4179-B828-47229668C860}" destId="{067DF3E4-8D1A-45AB-867F-C1CA1DD04066}" srcOrd="7" destOrd="0" presId="urn:microsoft.com/office/officeart/2005/8/layout/vProcess5"/>
    <dgm:cxn modelId="{230CFBBB-C375-4122-ACB2-F381B94EA5D8}" type="presParOf" srcId="{5A96F9DC-9DC1-4179-B828-47229668C860}" destId="{C0B52257-B183-45E8-A8F7-85275741D523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CF8D143-CE2C-467E-BA3E-D1043E973A2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EF82892D-A04F-4622-A8CF-FB24ED25651F}">
      <dgm:prSet/>
      <dgm:spPr/>
      <dgm:t>
        <a:bodyPr/>
        <a:lstStyle/>
        <a:p>
          <a:r>
            <a:rPr lang="ru-RU" b="0" i="1" baseline="0"/>
            <a:t>Темуджин сумел объединить разрозненные монгольские племена.</a:t>
          </a:r>
          <a:endParaRPr lang="ru-RU"/>
        </a:p>
      </dgm:t>
    </dgm:pt>
    <dgm:pt modelId="{E4B9B7FE-F1F3-4144-B12A-C6A3767B1954}" type="parTrans" cxnId="{C48D0F7A-D026-494C-8605-715DB92C9687}">
      <dgm:prSet/>
      <dgm:spPr/>
      <dgm:t>
        <a:bodyPr/>
        <a:lstStyle/>
        <a:p>
          <a:endParaRPr lang="ru-RU"/>
        </a:p>
      </dgm:t>
    </dgm:pt>
    <dgm:pt modelId="{AD22162B-6F33-4C9A-9A76-4D4D67B6BE5B}" type="sibTrans" cxnId="{C48D0F7A-D026-494C-8605-715DB92C9687}">
      <dgm:prSet/>
      <dgm:spPr/>
      <dgm:t>
        <a:bodyPr/>
        <a:lstStyle/>
        <a:p>
          <a:endParaRPr lang="ru-RU"/>
        </a:p>
      </dgm:t>
    </dgm:pt>
    <dgm:pt modelId="{72EE51CD-66B8-42CC-8BD4-DC9F7802F18E}">
      <dgm:prSet/>
      <dgm:spPr/>
      <dgm:t>
        <a:bodyPr/>
        <a:lstStyle/>
        <a:p>
          <a:r>
            <a:rPr lang="ru-RU" b="0" i="1" baseline="0"/>
            <a:t>В 1206 году его провозгласили Чингисханом — Великим ханом всех монголов.</a:t>
          </a:r>
          <a:endParaRPr lang="ru-RU"/>
        </a:p>
      </dgm:t>
    </dgm:pt>
    <dgm:pt modelId="{21418B0D-81A0-4148-8DDA-CA82C238434A}" type="parTrans" cxnId="{58BA6D68-3413-433F-BFC4-204F89079F95}">
      <dgm:prSet/>
      <dgm:spPr/>
      <dgm:t>
        <a:bodyPr/>
        <a:lstStyle/>
        <a:p>
          <a:endParaRPr lang="ru-RU"/>
        </a:p>
      </dgm:t>
    </dgm:pt>
    <dgm:pt modelId="{33338A12-4C53-49A5-89FA-CF34D1E72873}" type="sibTrans" cxnId="{58BA6D68-3413-433F-BFC4-204F89079F95}">
      <dgm:prSet/>
      <dgm:spPr/>
      <dgm:t>
        <a:bodyPr/>
        <a:lstStyle/>
        <a:p>
          <a:endParaRPr lang="ru-RU"/>
        </a:p>
      </dgm:t>
    </dgm:pt>
    <dgm:pt modelId="{E541110A-271D-4257-944F-9A2E5F879B5C}">
      <dgm:prSet/>
      <dgm:spPr/>
      <dgm:t>
        <a:bodyPr/>
        <a:lstStyle/>
        <a:p>
          <a:r>
            <a:rPr lang="ru-RU" b="0" i="1" baseline="0"/>
            <a:t>Начало стремительного роста монгольской державы.</a:t>
          </a:r>
          <a:endParaRPr lang="ru-RU"/>
        </a:p>
      </dgm:t>
    </dgm:pt>
    <dgm:pt modelId="{BCB50942-D248-4808-9676-4E6087C6F24F}" type="parTrans" cxnId="{BA5BA0E8-838C-41BD-9862-0654D74A23C9}">
      <dgm:prSet/>
      <dgm:spPr/>
      <dgm:t>
        <a:bodyPr/>
        <a:lstStyle/>
        <a:p>
          <a:endParaRPr lang="ru-RU"/>
        </a:p>
      </dgm:t>
    </dgm:pt>
    <dgm:pt modelId="{CA9CA767-50E5-4B88-A5ED-9792D851B7EA}" type="sibTrans" cxnId="{BA5BA0E8-838C-41BD-9862-0654D74A23C9}">
      <dgm:prSet/>
      <dgm:spPr/>
      <dgm:t>
        <a:bodyPr/>
        <a:lstStyle/>
        <a:p>
          <a:endParaRPr lang="ru-RU"/>
        </a:p>
      </dgm:t>
    </dgm:pt>
    <dgm:pt modelId="{7F6D110F-4950-48B1-BFE2-EF9A0785D20C}" type="pres">
      <dgm:prSet presAssocID="{7CF8D143-CE2C-467E-BA3E-D1043E973A2F}" presName="linear" presStyleCnt="0">
        <dgm:presLayoutVars>
          <dgm:animLvl val="lvl"/>
          <dgm:resizeHandles val="exact"/>
        </dgm:presLayoutVars>
      </dgm:prSet>
      <dgm:spPr/>
    </dgm:pt>
    <dgm:pt modelId="{C88C8340-220B-43AA-BC2D-3FB6E66A52B1}" type="pres">
      <dgm:prSet presAssocID="{EF82892D-A04F-4622-A8CF-FB24ED25651F}" presName="parentText" presStyleLbl="node1" presStyleIdx="0" presStyleCnt="3" custScaleY="90958">
        <dgm:presLayoutVars>
          <dgm:chMax val="0"/>
          <dgm:bulletEnabled val="1"/>
        </dgm:presLayoutVars>
      </dgm:prSet>
      <dgm:spPr/>
    </dgm:pt>
    <dgm:pt modelId="{D08436A3-7F7D-42B1-AC65-DF5A61D875C4}" type="pres">
      <dgm:prSet presAssocID="{AD22162B-6F33-4C9A-9A76-4D4D67B6BE5B}" presName="spacer" presStyleCnt="0"/>
      <dgm:spPr/>
    </dgm:pt>
    <dgm:pt modelId="{91E77C0E-31FA-47D3-B057-6F2CD755AB93}" type="pres">
      <dgm:prSet presAssocID="{72EE51CD-66B8-42CC-8BD4-DC9F7802F18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7DF0834-8653-4A8C-95EC-D16E662B9C11}" type="pres">
      <dgm:prSet presAssocID="{33338A12-4C53-49A5-89FA-CF34D1E72873}" presName="spacer" presStyleCnt="0"/>
      <dgm:spPr/>
    </dgm:pt>
    <dgm:pt modelId="{75368DFB-6553-40F7-9E97-6442F2767361}" type="pres">
      <dgm:prSet presAssocID="{E541110A-271D-4257-944F-9A2E5F879B5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C58FE01-8C4A-4BD3-A8D9-0A9D468D812A}" type="presOf" srcId="{EF82892D-A04F-4622-A8CF-FB24ED25651F}" destId="{C88C8340-220B-43AA-BC2D-3FB6E66A52B1}" srcOrd="0" destOrd="0" presId="urn:microsoft.com/office/officeart/2005/8/layout/vList2"/>
    <dgm:cxn modelId="{CBB67F07-4233-4EAE-B138-659A4028D78A}" type="presOf" srcId="{E541110A-271D-4257-944F-9A2E5F879B5C}" destId="{75368DFB-6553-40F7-9E97-6442F2767361}" srcOrd="0" destOrd="0" presId="urn:microsoft.com/office/officeart/2005/8/layout/vList2"/>
    <dgm:cxn modelId="{58BA6D68-3413-433F-BFC4-204F89079F95}" srcId="{7CF8D143-CE2C-467E-BA3E-D1043E973A2F}" destId="{72EE51CD-66B8-42CC-8BD4-DC9F7802F18E}" srcOrd="1" destOrd="0" parTransId="{21418B0D-81A0-4148-8DDA-CA82C238434A}" sibTransId="{33338A12-4C53-49A5-89FA-CF34D1E72873}"/>
    <dgm:cxn modelId="{BF9E5858-5828-4BF9-B18F-0EC2EAFBF99F}" type="presOf" srcId="{7CF8D143-CE2C-467E-BA3E-D1043E973A2F}" destId="{7F6D110F-4950-48B1-BFE2-EF9A0785D20C}" srcOrd="0" destOrd="0" presId="urn:microsoft.com/office/officeart/2005/8/layout/vList2"/>
    <dgm:cxn modelId="{C48D0F7A-D026-494C-8605-715DB92C9687}" srcId="{7CF8D143-CE2C-467E-BA3E-D1043E973A2F}" destId="{EF82892D-A04F-4622-A8CF-FB24ED25651F}" srcOrd="0" destOrd="0" parTransId="{E4B9B7FE-F1F3-4144-B12A-C6A3767B1954}" sibTransId="{AD22162B-6F33-4C9A-9A76-4D4D67B6BE5B}"/>
    <dgm:cxn modelId="{8F735FB4-6892-418F-8812-EF50BFDBFE5D}" type="presOf" srcId="{72EE51CD-66B8-42CC-8BD4-DC9F7802F18E}" destId="{91E77C0E-31FA-47D3-B057-6F2CD755AB93}" srcOrd="0" destOrd="0" presId="urn:microsoft.com/office/officeart/2005/8/layout/vList2"/>
    <dgm:cxn modelId="{BA5BA0E8-838C-41BD-9862-0654D74A23C9}" srcId="{7CF8D143-CE2C-467E-BA3E-D1043E973A2F}" destId="{E541110A-271D-4257-944F-9A2E5F879B5C}" srcOrd="2" destOrd="0" parTransId="{BCB50942-D248-4808-9676-4E6087C6F24F}" sibTransId="{CA9CA767-50E5-4B88-A5ED-9792D851B7EA}"/>
    <dgm:cxn modelId="{88088A24-18F5-4DF0-91F5-39C66DDC484D}" type="presParOf" srcId="{7F6D110F-4950-48B1-BFE2-EF9A0785D20C}" destId="{C88C8340-220B-43AA-BC2D-3FB6E66A52B1}" srcOrd="0" destOrd="0" presId="urn:microsoft.com/office/officeart/2005/8/layout/vList2"/>
    <dgm:cxn modelId="{9E031F21-4E11-4B4D-BD7C-A3BC585D37B5}" type="presParOf" srcId="{7F6D110F-4950-48B1-BFE2-EF9A0785D20C}" destId="{D08436A3-7F7D-42B1-AC65-DF5A61D875C4}" srcOrd="1" destOrd="0" presId="urn:microsoft.com/office/officeart/2005/8/layout/vList2"/>
    <dgm:cxn modelId="{8DEA4B86-9896-4D21-89AB-CBEF90CBBE4E}" type="presParOf" srcId="{7F6D110F-4950-48B1-BFE2-EF9A0785D20C}" destId="{91E77C0E-31FA-47D3-B057-6F2CD755AB93}" srcOrd="2" destOrd="0" presId="urn:microsoft.com/office/officeart/2005/8/layout/vList2"/>
    <dgm:cxn modelId="{680D7395-DA45-496A-923B-0C57D9F2C358}" type="presParOf" srcId="{7F6D110F-4950-48B1-BFE2-EF9A0785D20C}" destId="{57DF0834-8653-4A8C-95EC-D16E662B9C11}" srcOrd="3" destOrd="0" presId="urn:microsoft.com/office/officeart/2005/8/layout/vList2"/>
    <dgm:cxn modelId="{F44AA2ED-9133-4467-8A2E-FCC0C79251BD}" type="presParOf" srcId="{7F6D110F-4950-48B1-BFE2-EF9A0785D20C}" destId="{75368DFB-6553-40F7-9E97-6442F276736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FED1EE1-A906-492B-B4D7-CF96F5A7092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ru-RU"/>
        </a:p>
      </dgm:t>
    </dgm:pt>
    <dgm:pt modelId="{55111EB3-7F3F-4373-AD8B-085095A3A6D2}">
      <dgm:prSet/>
      <dgm:spPr/>
      <dgm:t>
        <a:bodyPr/>
        <a:lstStyle/>
        <a:p>
          <a:r>
            <a:rPr lang="ru-RU" b="0" i="1" baseline="0"/>
            <a:t>Монголы использовали маневренную кавалерию, обеспечивающую быстрые удары.</a:t>
          </a:r>
          <a:endParaRPr lang="ru-RU"/>
        </a:p>
      </dgm:t>
    </dgm:pt>
    <dgm:pt modelId="{1360D8D5-A470-4F74-A57F-FF5247568E3B}" type="parTrans" cxnId="{9DB73322-5AC1-4DCB-9187-4405EA05CF95}">
      <dgm:prSet/>
      <dgm:spPr/>
      <dgm:t>
        <a:bodyPr/>
        <a:lstStyle/>
        <a:p>
          <a:endParaRPr lang="ru-RU"/>
        </a:p>
      </dgm:t>
    </dgm:pt>
    <dgm:pt modelId="{9A5042AE-860F-4BB8-8689-F011A7D2A39B}" type="sibTrans" cxnId="{9DB73322-5AC1-4DCB-9187-4405EA05CF95}">
      <dgm:prSet/>
      <dgm:spPr/>
      <dgm:t>
        <a:bodyPr/>
        <a:lstStyle/>
        <a:p>
          <a:endParaRPr lang="ru-RU"/>
        </a:p>
      </dgm:t>
    </dgm:pt>
    <dgm:pt modelId="{AA5C7E8E-EF65-46DD-904A-1AD5EC7F4E19}">
      <dgm:prSet/>
      <dgm:spPr/>
      <dgm:t>
        <a:bodyPr/>
        <a:lstStyle/>
        <a:p>
          <a:r>
            <a:rPr lang="ru-RU" b="0" i="1" baseline="0"/>
            <a:t>Традиционные тактики: ложные отступления, внезапные набеги, разведка.</a:t>
          </a:r>
          <a:endParaRPr lang="ru-RU"/>
        </a:p>
      </dgm:t>
    </dgm:pt>
    <dgm:pt modelId="{766AB8FE-424D-4107-A79B-B81976D5D971}" type="parTrans" cxnId="{3FC4ECA0-D60B-40B8-84FE-E17F21A4F235}">
      <dgm:prSet/>
      <dgm:spPr/>
      <dgm:t>
        <a:bodyPr/>
        <a:lstStyle/>
        <a:p>
          <a:endParaRPr lang="ru-RU"/>
        </a:p>
      </dgm:t>
    </dgm:pt>
    <dgm:pt modelId="{EF6C97AD-7EC4-4A7E-AD55-00DB0373F564}" type="sibTrans" cxnId="{3FC4ECA0-D60B-40B8-84FE-E17F21A4F235}">
      <dgm:prSet/>
      <dgm:spPr/>
      <dgm:t>
        <a:bodyPr/>
        <a:lstStyle/>
        <a:p>
          <a:endParaRPr lang="ru-RU"/>
        </a:p>
      </dgm:t>
    </dgm:pt>
    <dgm:pt modelId="{35B52093-DCAE-4267-B359-4FAB6A0FCC59}">
      <dgm:prSet/>
      <dgm:spPr/>
      <dgm:t>
        <a:bodyPr/>
        <a:lstStyle/>
        <a:p>
          <a:r>
            <a:rPr lang="ru-RU" b="0" i="1" baseline="0"/>
            <a:t>Широкое применение луков, стрельба с лошадей.</a:t>
          </a:r>
          <a:endParaRPr lang="ru-RU"/>
        </a:p>
      </dgm:t>
    </dgm:pt>
    <dgm:pt modelId="{81830C01-987C-4671-A372-1BD949E3B4B8}" type="parTrans" cxnId="{8D1B1260-6B69-46B1-B01B-71847A70E504}">
      <dgm:prSet/>
      <dgm:spPr/>
      <dgm:t>
        <a:bodyPr/>
        <a:lstStyle/>
        <a:p>
          <a:endParaRPr lang="ru-RU"/>
        </a:p>
      </dgm:t>
    </dgm:pt>
    <dgm:pt modelId="{60303507-7C33-43C8-9626-8BE2BAB293AA}" type="sibTrans" cxnId="{8D1B1260-6B69-46B1-B01B-71847A70E504}">
      <dgm:prSet/>
      <dgm:spPr/>
      <dgm:t>
        <a:bodyPr/>
        <a:lstStyle/>
        <a:p>
          <a:endParaRPr lang="ru-RU"/>
        </a:p>
      </dgm:t>
    </dgm:pt>
    <dgm:pt modelId="{BF36001E-AC6D-440A-B83C-8D9D016F9863}" type="pres">
      <dgm:prSet presAssocID="{EFED1EE1-A906-492B-B4D7-CF96F5A70923}" presName="linear" presStyleCnt="0">
        <dgm:presLayoutVars>
          <dgm:animLvl val="lvl"/>
          <dgm:resizeHandles val="exact"/>
        </dgm:presLayoutVars>
      </dgm:prSet>
      <dgm:spPr/>
    </dgm:pt>
    <dgm:pt modelId="{6DC4FAC8-2280-4067-BE3E-3AEBDB933733}" type="pres">
      <dgm:prSet presAssocID="{55111EB3-7F3F-4373-AD8B-085095A3A6D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4355D5B-EA76-4CAC-853A-7C16156B8DCC}" type="pres">
      <dgm:prSet presAssocID="{9A5042AE-860F-4BB8-8689-F011A7D2A39B}" presName="spacer" presStyleCnt="0"/>
      <dgm:spPr/>
    </dgm:pt>
    <dgm:pt modelId="{22DA8E22-C7C2-4EDE-9E30-1204ABB2CA0B}" type="pres">
      <dgm:prSet presAssocID="{AA5C7E8E-EF65-46DD-904A-1AD5EC7F4E1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7910181-AA3B-4DE7-8FD3-97B09F3AEFBA}" type="pres">
      <dgm:prSet presAssocID="{EF6C97AD-7EC4-4A7E-AD55-00DB0373F564}" presName="spacer" presStyleCnt="0"/>
      <dgm:spPr/>
    </dgm:pt>
    <dgm:pt modelId="{76E43F89-EFB1-441E-AA7F-825ECA932258}" type="pres">
      <dgm:prSet presAssocID="{35B52093-DCAE-4267-B359-4FAB6A0FCC5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9DB73322-5AC1-4DCB-9187-4405EA05CF95}" srcId="{EFED1EE1-A906-492B-B4D7-CF96F5A70923}" destId="{55111EB3-7F3F-4373-AD8B-085095A3A6D2}" srcOrd="0" destOrd="0" parTransId="{1360D8D5-A470-4F74-A57F-FF5247568E3B}" sibTransId="{9A5042AE-860F-4BB8-8689-F011A7D2A39B}"/>
    <dgm:cxn modelId="{BA4E6436-F485-40C2-93EE-75AB1D38A95A}" type="presOf" srcId="{55111EB3-7F3F-4373-AD8B-085095A3A6D2}" destId="{6DC4FAC8-2280-4067-BE3E-3AEBDB933733}" srcOrd="0" destOrd="0" presId="urn:microsoft.com/office/officeart/2005/8/layout/vList2"/>
    <dgm:cxn modelId="{8D1B1260-6B69-46B1-B01B-71847A70E504}" srcId="{EFED1EE1-A906-492B-B4D7-CF96F5A70923}" destId="{35B52093-DCAE-4267-B359-4FAB6A0FCC59}" srcOrd="2" destOrd="0" parTransId="{81830C01-987C-4671-A372-1BD949E3B4B8}" sibTransId="{60303507-7C33-43C8-9626-8BE2BAB293AA}"/>
    <dgm:cxn modelId="{0E955A88-CED5-450D-A17F-B8F401F1DD9D}" type="presOf" srcId="{AA5C7E8E-EF65-46DD-904A-1AD5EC7F4E19}" destId="{22DA8E22-C7C2-4EDE-9E30-1204ABB2CA0B}" srcOrd="0" destOrd="0" presId="urn:microsoft.com/office/officeart/2005/8/layout/vList2"/>
    <dgm:cxn modelId="{3FC4ECA0-D60B-40B8-84FE-E17F21A4F235}" srcId="{EFED1EE1-A906-492B-B4D7-CF96F5A70923}" destId="{AA5C7E8E-EF65-46DD-904A-1AD5EC7F4E19}" srcOrd="1" destOrd="0" parTransId="{766AB8FE-424D-4107-A79B-B81976D5D971}" sibTransId="{EF6C97AD-7EC4-4A7E-AD55-00DB0373F564}"/>
    <dgm:cxn modelId="{7D9AE5A9-13B4-41E2-8737-5B232D6EB495}" type="presOf" srcId="{EFED1EE1-A906-492B-B4D7-CF96F5A70923}" destId="{BF36001E-AC6D-440A-B83C-8D9D016F9863}" srcOrd="0" destOrd="0" presId="urn:microsoft.com/office/officeart/2005/8/layout/vList2"/>
    <dgm:cxn modelId="{264FEBE5-7113-4C40-8632-24374DC7FD10}" type="presOf" srcId="{35B52093-DCAE-4267-B359-4FAB6A0FCC59}" destId="{76E43F89-EFB1-441E-AA7F-825ECA932258}" srcOrd="0" destOrd="0" presId="urn:microsoft.com/office/officeart/2005/8/layout/vList2"/>
    <dgm:cxn modelId="{9ECC6867-B85F-4E7B-90FA-C5E1543E11CF}" type="presParOf" srcId="{BF36001E-AC6D-440A-B83C-8D9D016F9863}" destId="{6DC4FAC8-2280-4067-BE3E-3AEBDB933733}" srcOrd="0" destOrd="0" presId="urn:microsoft.com/office/officeart/2005/8/layout/vList2"/>
    <dgm:cxn modelId="{B29ADF50-7A4F-4D7E-85CC-EBAF571341B1}" type="presParOf" srcId="{BF36001E-AC6D-440A-B83C-8D9D016F9863}" destId="{64355D5B-EA76-4CAC-853A-7C16156B8DCC}" srcOrd="1" destOrd="0" presId="urn:microsoft.com/office/officeart/2005/8/layout/vList2"/>
    <dgm:cxn modelId="{38E8E7C0-44F9-4123-AA1A-F65B4279BDA1}" type="presParOf" srcId="{BF36001E-AC6D-440A-B83C-8D9D016F9863}" destId="{22DA8E22-C7C2-4EDE-9E30-1204ABB2CA0B}" srcOrd="2" destOrd="0" presId="urn:microsoft.com/office/officeart/2005/8/layout/vList2"/>
    <dgm:cxn modelId="{4A21D643-F833-40E4-B3BC-BCD1ED29B096}" type="presParOf" srcId="{BF36001E-AC6D-440A-B83C-8D9D016F9863}" destId="{47910181-AA3B-4DE7-8FD3-97B09F3AEFBA}" srcOrd="3" destOrd="0" presId="urn:microsoft.com/office/officeart/2005/8/layout/vList2"/>
    <dgm:cxn modelId="{818F1C7A-A0E6-4232-817F-5A8575137617}" type="presParOf" srcId="{BF36001E-AC6D-440A-B83C-8D9D016F9863}" destId="{76E43F89-EFB1-441E-AA7F-825ECA93225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99AC1B8-60F7-4570-AE6D-3C3CF42999B0}" type="doc">
      <dgm:prSet loTypeId="urn:microsoft.com/office/officeart/2005/8/layout/vList2" loCatId="list" qsTypeId="urn:microsoft.com/office/officeart/2005/8/quickstyle/simple5" qsCatId="simple" csTypeId="urn:microsoft.com/office/officeart/2005/8/colors/accent2_2" csCatId="accent2"/>
      <dgm:spPr/>
      <dgm:t>
        <a:bodyPr/>
        <a:lstStyle/>
        <a:p>
          <a:endParaRPr lang="ru-RU"/>
        </a:p>
      </dgm:t>
    </dgm:pt>
    <dgm:pt modelId="{A36EE1AB-C2C0-4808-9285-89FADF1E4D68}">
      <dgm:prSet/>
      <dgm:spPr/>
      <dgm:t>
        <a:bodyPr/>
        <a:lstStyle/>
        <a:p>
          <a:r>
            <a:rPr lang="ru-RU" b="0" i="1" baseline="0"/>
            <a:t>Первые крупные завоевания: династии Си Ся и Джинь в Китае.</a:t>
          </a:r>
          <a:endParaRPr lang="ru-RU"/>
        </a:p>
      </dgm:t>
    </dgm:pt>
    <dgm:pt modelId="{00ED9882-A424-4B89-95F7-E95D1AAB5CF2}" type="parTrans" cxnId="{758855C1-375A-47F3-99B7-212BEDE9E4F2}">
      <dgm:prSet/>
      <dgm:spPr/>
      <dgm:t>
        <a:bodyPr/>
        <a:lstStyle/>
        <a:p>
          <a:endParaRPr lang="ru-RU"/>
        </a:p>
      </dgm:t>
    </dgm:pt>
    <dgm:pt modelId="{917D05E7-43DB-4EC4-8E43-A5F3C33FBAB7}" type="sibTrans" cxnId="{758855C1-375A-47F3-99B7-212BEDE9E4F2}">
      <dgm:prSet/>
      <dgm:spPr/>
      <dgm:t>
        <a:bodyPr/>
        <a:lstStyle/>
        <a:p>
          <a:endParaRPr lang="ru-RU"/>
        </a:p>
      </dgm:t>
    </dgm:pt>
    <dgm:pt modelId="{6EAC4006-49F2-49FB-8297-2760D186E014}">
      <dgm:prSet/>
      <dgm:spPr/>
      <dgm:t>
        <a:bodyPr/>
        <a:lstStyle/>
        <a:p>
          <a:r>
            <a:rPr lang="ru-RU" b="0" i="1" baseline="0"/>
            <a:t>Монголы использовали осадные орудия для штурма китайских городов.</a:t>
          </a:r>
          <a:endParaRPr lang="ru-RU"/>
        </a:p>
      </dgm:t>
    </dgm:pt>
    <dgm:pt modelId="{718DC90B-0F9F-4CAE-8A18-903ABC436ACC}" type="parTrans" cxnId="{1AC5A5AD-ED20-4708-9ACC-174A09575540}">
      <dgm:prSet/>
      <dgm:spPr/>
      <dgm:t>
        <a:bodyPr/>
        <a:lstStyle/>
        <a:p>
          <a:endParaRPr lang="ru-RU"/>
        </a:p>
      </dgm:t>
    </dgm:pt>
    <dgm:pt modelId="{31DBFB96-0576-4C48-BC84-50ADA5436D9D}" type="sibTrans" cxnId="{1AC5A5AD-ED20-4708-9ACC-174A09575540}">
      <dgm:prSet/>
      <dgm:spPr/>
      <dgm:t>
        <a:bodyPr/>
        <a:lstStyle/>
        <a:p>
          <a:endParaRPr lang="ru-RU"/>
        </a:p>
      </dgm:t>
    </dgm:pt>
    <dgm:pt modelId="{5737E0B7-E13A-43D3-A4B6-45AB381DB1F8}">
      <dgm:prSet/>
      <dgm:spPr/>
      <dgm:t>
        <a:bodyPr/>
        <a:lstStyle/>
        <a:p>
          <a:r>
            <a:rPr lang="ru-RU" b="0" i="1" baseline="0" dirty="0"/>
            <a:t>Эти победы положили начало расширению империи на востоке.</a:t>
          </a:r>
          <a:endParaRPr lang="ru-RU" dirty="0"/>
        </a:p>
      </dgm:t>
    </dgm:pt>
    <dgm:pt modelId="{46D1E017-A602-447C-BFBE-1304409DF8AE}" type="parTrans" cxnId="{C6563C9F-FDF6-450F-A770-14517067D35A}">
      <dgm:prSet/>
      <dgm:spPr/>
      <dgm:t>
        <a:bodyPr/>
        <a:lstStyle/>
        <a:p>
          <a:endParaRPr lang="ru-RU"/>
        </a:p>
      </dgm:t>
    </dgm:pt>
    <dgm:pt modelId="{A83801E9-26C7-4582-9973-2B0C98372FC6}" type="sibTrans" cxnId="{C6563C9F-FDF6-450F-A770-14517067D35A}">
      <dgm:prSet/>
      <dgm:spPr/>
      <dgm:t>
        <a:bodyPr/>
        <a:lstStyle/>
        <a:p>
          <a:endParaRPr lang="ru-RU"/>
        </a:p>
      </dgm:t>
    </dgm:pt>
    <dgm:pt modelId="{037ADF13-E636-4E34-BE58-12BFDBE5F076}" type="pres">
      <dgm:prSet presAssocID="{399AC1B8-60F7-4570-AE6D-3C3CF42999B0}" presName="linear" presStyleCnt="0">
        <dgm:presLayoutVars>
          <dgm:animLvl val="lvl"/>
          <dgm:resizeHandles val="exact"/>
        </dgm:presLayoutVars>
      </dgm:prSet>
      <dgm:spPr/>
    </dgm:pt>
    <dgm:pt modelId="{16F6A8E1-3C51-45A7-A4DC-CE67212510FF}" type="pres">
      <dgm:prSet presAssocID="{A36EE1AB-C2C0-4808-9285-89FADF1E4D6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D18780C-CBE3-4F06-A8BE-B7CFAADFDF98}" type="pres">
      <dgm:prSet presAssocID="{917D05E7-43DB-4EC4-8E43-A5F3C33FBAB7}" presName="spacer" presStyleCnt="0"/>
      <dgm:spPr/>
    </dgm:pt>
    <dgm:pt modelId="{2E99B16A-A74E-40EE-8BC6-B0AB941F88BF}" type="pres">
      <dgm:prSet presAssocID="{6EAC4006-49F2-49FB-8297-2760D186E01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03BFE21-F679-42E4-B4BB-AE905300802E}" type="pres">
      <dgm:prSet presAssocID="{31DBFB96-0576-4C48-BC84-50ADA5436D9D}" presName="spacer" presStyleCnt="0"/>
      <dgm:spPr/>
    </dgm:pt>
    <dgm:pt modelId="{C9D08FCA-39A0-4B57-9D6F-71BDE01FD0C2}" type="pres">
      <dgm:prSet presAssocID="{5737E0B7-E13A-43D3-A4B6-45AB381DB1F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4D7FF4A-CC62-49EE-A9AA-F2835FA0C59C}" type="presOf" srcId="{5737E0B7-E13A-43D3-A4B6-45AB381DB1F8}" destId="{C9D08FCA-39A0-4B57-9D6F-71BDE01FD0C2}" srcOrd="0" destOrd="0" presId="urn:microsoft.com/office/officeart/2005/8/layout/vList2"/>
    <dgm:cxn modelId="{1C34156C-C61F-4B3B-9549-65FFD921AED5}" type="presOf" srcId="{A36EE1AB-C2C0-4808-9285-89FADF1E4D68}" destId="{16F6A8E1-3C51-45A7-A4DC-CE67212510FF}" srcOrd="0" destOrd="0" presId="urn:microsoft.com/office/officeart/2005/8/layout/vList2"/>
    <dgm:cxn modelId="{C6563C9F-FDF6-450F-A770-14517067D35A}" srcId="{399AC1B8-60F7-4570-AE6D-3C3CF42999B0}" destId="{5737E0B7-E13A-43D3-A4B6-45AB381DB1F8}" srcOrd="2" destOrd="0" parTransId="{46D1E017-A602-447C-BFBE-1304409DF8AE}" sibTransId="{A83801E9-26C7-4582-9973-2B0C98372FC6}"/>
    <dgm:cxn modelId="{D69D60A5-FA13-4931-A24F-D7069FE4C8C0}" type="presOf" srcId="{6EAC4006-49F2-49FB-8297-2760D186E014}" destId="{2E99B16A-A74E-40EE-8BC6-B0AB941F88BF}" srcOrd="0" destOrd="0" presId="urn:microsoft.com/office/officeart/2005/8/layout/vList2"/>
    <dgm:cxn modelId="{1AC5A5AD-ED20-4708-9ACC-174A09575540}" srcId="{399AC1B8-60F7-4570-AE6D-3C3CF42999B0}" destId="{6EAC4006-49F2-49FB-8297-2760D186E014}" srcOrd="1" destOrd="0" parTransId="{718DC90B-0F9F-4CAE-8A18-903ABC436ACC}" sibTransId="{31DBFB96-0576-4C48-BC84-50ADA5436D9D}"/>
    <dgm:cxn modelId="{0FD1C6C0-8804-4EB0-8465-D99F56062C64}" type="presOf" srcId="{399AC1B8-60F7-4570-AE6D-3C3CF42999B0}" destId="{037ADF13-E636-4E34-BE58-12BFDBE5F076}" srcOrd="0" destOrd="0" presId="urn:microsoft.com/office/officeart/2005/8/layout/vList2"/>
    <dgm:cxn modelId="{758855C1-375A-47F3-99B7-212BEDE9E4F2}" srcId="{399AC1B8-60F7-4570-AE6D-3C3CF42999B0}" destId="{A36EE1AB-C2C0-4808-9285-89FADF1E4D68}" srcOrd="0" destOrd="0" parTransId="{00ED9882-A424-4B89-95F7-E95D1AAB5CF2}" sibTransId="{917D05E7-43DB-4EC4-8E43-A5F3C33FBAB7}"/>
    <dgm:cxn modelId="{341705E0-2B63-45A3-902D-627862B4635B}" type="presParOf" srcId="{037ADF13-E636-4E34-BE58-12BFDBE5F076}" destId="{16F6A8E1-3C51-45A7-A4DC-CE67212510FF}" srcOrd="0" destOrd="0" presId="urn:microsoft.com/office/officeart/2005/8/layout/vList2"/>
    <dgm:cxn modelId="{AD71AD03-9E98-4918-B97E-BCE450695874}" type="presParOf" srcId="{037ADF13-E636-4E34-BE58-12BFDBE5F076}" destId="{0D18780C-CBE3-4F06-A8BE-B7CFAADFDF98}" srcOrd="1" destOrd="0" presId="urn:microsoft.com/office/officeart/2005/8/layout/vList2"/>
    <dgm:cxn modelId="{09E617B8-8B96-44C0-A18D-EB343ED20CC0}" type="presParOf" srcId="{037ADF13-E636-4E34-BE58-12BFDBE5F076}" destId="{2E99B16A-A74E-40EE-8BC6-B0AB941F88BF}" srcOrd="2" destOrd="0" presId="urn:microsoft.com/office/officeart/2005/8/layout/vList2"/>
    <dgm:cxn modelId="{D929A69F-EF6B-48F2-874E-4ED7335CFF61}" type="presParOf" srcId="{037ADF13-E636-4E34-BE58-12BFDBE5F076}" destId="{203BFE21-F679-42E4-B4BB-AE905300802E}" srcOrd="3" destOrd="0" presId="urn:microsoft.com/office/officeart/2005/8/layout/vList2"/>
    <dgm:cxn modelId="{2B524740-8A8F-4965-9E93-BBEB347AED3A}" type="presParOf" srcId="{037ADF13-E636-4E34-BE58-12BFDBE5F076}" destId="{C9D08FCA-39A0-4B57-9D6F-71BDE01FD0C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C290AF4-8406-4475-A7D6-59B58DB30B7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ru-RU"/>
        </a:p>
      </dgm:t>
    </dgm:pt>
    <dgm:pt modelId="{4FA999E9-7028-40FD-A4A5-0CC28DCC4B96}">
      <dgm:prSet/>
      <dgm:spPr/>
      <dgm:t>
        <a:bodyPr/>
        <a:lstStyle/>
        <a:p>
          <a:r>
            <a:rPr lang="ru-RU" b="0" i="1" baseline="0"/>
            <a:t>В 1219 году монголы начали кампанию против Хорезма.</a:t>
          </a:r>
          <a:endParaRPr lang="ru-RU"/>
        </a:p>
      </dgm:t>
    </dgm:pt>
    <dgm:pt modelId="{2B32E85C-9C6B-4E61-928A-02ACE2A14BC7}" type="parTrans" cxnId="{F22BEC53-141B-4BE9-8ACC-4AC9231D724D}">
      <dgm:prSet/>
      <dgm:spPr/>
      <dgm:t>
        <a:bodyPr/>
        <a:lstStyle/>
        <a:p>
          <a:endParaRPr lang="ru-RU"/>
        </a:p>
      </dgm:t>
    </dgm:pt>
    <dgm:pt modelId="{F1CD4D67-4E43-4E51-ACE3-F901F8E05BA5}" type="sibTrans" cxnId="{F22BEC53-141B-4BE9-8ACC-4AC9231D724D}">
      <dgm:prSet/>
      <dgm:spPr/>
      <dgm:t>
        <a:bodyPr/>
        <a:lstStyle/>
        <a:p>
          <a:endParaRPr lang="ru-RU"/>
        </a:p>
      </dgm:t>
    </dgm:pt>
    <dgm:pt modelId="{74EF4F11-B12A-44C2-922F-7D3E1603D1A7}">
      <dgm:prSet/>
      <dgm:spPr/>
      <dgm:t>
        <a:bodyPr/>
        <a:lstStyle/>
        <a:p>
          <a:r>
            <a:rPr lang="ru-RU" b="0" i="1" baseline="0"/>
            <a:t>Монголы продвинулись через Кавказ и совершили поход в Восточную Европу.</a:t>
          </a:r>
          <a:endParaRPr lang="ru-RU"/>
        </a:p>
      </dgm:t>
    </dgm:pt>
    <dgm:pt modelId="{2B35FB05-E5A4-47AB-B46B-38486A8C285D}" type="parTrans" cxnId="{67369FFE-603F-4E33-9A79-DDF586026838}">
      <dgm:prSet/>
      <dgm:spPr/>
      <dgm:t>
        <a:bodyPr/>
        <a:lstStyle/>
        <a:p>
          <a:endParaRPr lang="ru-RU"/>
        </a:p>
      </dgm:t>
    </dgm:pt>
    <dgm:pt modelId="{0E8D48BA-C869-404D-8294-5626C1C253A3}" type="sibTrans" cxnId="{67369FFE-603F-4E33-9A79-DDF586026838}">
      <dgm:prSet/>
      <dgm:spPr/>
      <dgm:t>
        <a:bodyPr/>
        <a:lstStyle/>
        <a:p>
          <a:endParaRPr lang="ru-RU"/>
        </a:p>
      </dgm:t>
    </dgm:pt>
    <dgm:pt modelId="{F8E37398-762F-42C0-9DBA-0F7B1CF16400}">
      <dgm:prSet/>
      <dgm:spPr/>
      <dgm:t>
        <a:bodyPr/>
        <a:lstStyle/>
        <a:p>
          <a:r>
            <a:rPr lang="ru-RU" b="0" i="1" baseline="0"/>
            <a:t>Битва на реке Калке (1223) стала важным событием для будущих вторжений в Русь.</a:t>
          </a:r>
          <a:endParaRPr lang="ru-RU"/>
        </a:p>
      </dgm:t>
    </dgm:pt>
    <dgm:pt modelId="{753BA545-70E2-458C-A71E-5FF2E4236D3F}" type="parTrans" cxnId="{FF2881C6-321B-4C88-8891-77EE714AE6AF}">
      <dgm:prSet/>
      <dgm:spPr/>
      <dgm:t>
        <a:bodyPr/>
        <a:lstStyle/>
        <a:p>
          <a:endParaRPr lang="ru-RU"/>
        </a:p>
      </dgm:t>
    </dgm:pt>
    <dgm:pt modelId="{62B866CE-D1CF-4630-BCA7-CC9792DF3A21}" type="sibTrans" cxnId="{FF2881C6-321B-4C88-8891-77EE714AE6AF}">
      <dgm:prSet/>
      <dgm:spPr/>
      <dgm:t>
        <a:bodyPr/>
        <a:lstStyle/>
        <a:p>
          <a:endParaRPr lang="ru-RU"/>
        </a:p>
      </dgm:t>
    </dgm:pt>
    <dgm:pt modelId="{FC50EE22-EE4C-4D9D-8F26-7B8D2CA1225A}" type="pres">
      <dgm:prSet presAssocID="{8C290AF4-8406-4475-A7D6-59B58DB30B71}" presName="linear" presStyleCnt="0">
        <dgm:presLayoutVars>
          <dgm:animLvl val="lvl"/>
          <dgm:resizeHandles val="exact"/>
        </dgm:presLayoutVars>
      </dgm:prSet>
      <dgm:spPr/>
    </dgm:pt>
    <dgm:pt modelId="{2987E819-BD87-4E22-9850-72EA5840D3E0}" type="pres">
      <dgm:prSet presAssocID="{4FA999E9-7028-40FD-A4A5-0CC28DCC4B9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375D896-D257-496F-B330-89B92841CADF}" type="pres">
      <dgm:prSet presAssocID="{F1CD4D67-4E43-4E51-ACE3-F901F8E05BA5}" presName="spacer" presStyleCnt="0"/>
      <dgm:spPr/>
    </dgm:pt>
    <dgm:pt modelId="{3F066CAC-DB01-4007-8210-19D09D90C810}" type="pres">
      <dgm:prSet presAssocID="{74EF4F11-B12A-44C2-922F-7D3E1603D1A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56D8453-A108-4553-943B-4A768F678790}" type="pres">
      <dgm:prSet presAssocID="{0E8D48BA-C869-404D-8294-5626C1C253A3}" presName="spacer" presStyleCnt="0"/>
      <dgm:spPr/>
    </dgm:pt>
    <dgm:pt modelId="{5C729C44-4BBB-45D1-8DC3-CF830BA43BB1}" type="pres">
      <dgm:prSet presAssocID="{F8E37398-762F-42C0-9DBA-0F7B1CF1640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39199D0F-5055-4140-8B74-D0E96F2C7C71}" type="presOf" srcId="{74EF4F11-B12A-44C2-922F-7D3E1603D1A7}" destId="{3F066CAC-DB01-4007-8210-19D09D90C810}" srcOrd="0" destOrd="0" presId="urn:microsoft.com/office/officeart/2005/8/layout/vList2"/>
    <dgm:cxn modelId="{72152D38-A897-4654-BFDA-50E62419A6BC}" type="presOf" srcId="{4FA999E9-7028-40FD-A4A5-0CC28DCC4B96}" destId="{2987E819-BD87-4E22-9850-72EA5840D3E0}" srcOrd="0" destOrd="0" presId="urn:microsoft.com/office/officeart/2005/8/layout/vList2"/>
    <dgm:cxn modelId="{254A5652-28BD-4092-873A-5734CFDA39B8}" type="presOf" srcId="{F8E37398-762F-42C0-9DBA-0F7B1CF16400}" destId="{5C729C44-4BBB-45D1-8DC3-CF830BA43BB1}" srcOrd="0" destOrd="0" presId="urn:microsoft.com/office/officeart/2005/8/layout/vList2"/>
    <dgm:cxn modelId="{F22BEC53-141B-4BE9-8ACC-4AC9231D724D}" srcId="{8C290AF4-8406-4475-A7D6-59B58DB30B71}" destId="{4FA999E9-7028-40FD-A4A5-0CC28DCC4B96}" srcOrd="0" destOrd="0" parTransId="{2B32E85C-9C6B-4E61-928A-02ACE2A14BC7}" sibTransId="{F1CD4D67-4E43-4E51-ACE3-F901F8E05BA5}"/>
    <dgm:cxn modelId="{443AFA9B-42B7-4059-B0C5-6B9B90627A4B}" type="presOf" srcId="{8C290AF4-8406-4475-A7D6-59B58DB30B71}" destId="{FC50EE22-EE4C-4D9D-8F26-7B8D2CA1225A}" srcOrd="0" destOrd="0" presId="urn:microsoft.com/office/officeart/2005/8/layout/vList2"/>
    <dgm:cxn modelId="{FF2881C6-321B-4C88-8891-77EE714AE6AF}" srcId="{8C290AF4-8406-4475-A7D6-59B58DB30B71}" destId="{F8E37398-762F-42C0-9DBA-0F7B1CF16400}" srcOrd="2" destOrd="0" parTransId="{753BA545-70E2-458C-A71E-5FF2E4236D3F}" sibTransId="{62B866CE-D1CF-4630-BCA7-CC9792DF3A21}"/>
    <dgm:cxn modelId="{67369FFE-603F-4E33-9A79-DDF586026838}" srcId="{8C290AF4-8406-4475-A7D6-59B58DB30B71}" destId="{74EF4F11-B12A-44C2-922F-7D3E1603D1A7}" srcOrd="1" destOrd="0" parTransId="{2B35FB05-E5A4-47AB-B46B-38486A8C285D}" sibTransId="{0E8D48BA-C869-404D-8294-5626C1C253A3}"/>
    <dgm:cxn modelId="{6A66F086-9F27-4508-A95E-BCCD71292421}" type="presParOf" srcId="{FC50EE22-EE4C-4D9D-8F26-7B8D2CA1225A}" destId="{2987E819-BD87-4E22-9850-72EA5840D3E0}" srcOrd="0" destOrd="0" presId="urn:microsoft.com/office/officeart/2005/8/layout/vList2"/>
    <dgm:cxn modelId="{7AC9D258-1F0B-492A-A5D2-12AB531DBCEC}" type="presParOf" srcId="{FC50EE22-EE4C-4D9D-8F26-7B8D2CA1225A}" destId="{6375D896-D257-496F-B330-89B92841CADF}" srcOrd="1" destOrd="0" presId="urn:microsoft.com/office/officeart/2005/8/layout/vList2"/>
    <dgm:cxn modelId="{576066ED-3F58-49C5-BC78-B031BB5E1BD8}" type="presParOf" srcId="{FC50EE22-EE4C-4D9D-8F26-7B8D2CA1225A}" destId="{3F066CAC-DB01-4007-8210-19D09D90C810}" srcOrd="2" destOrd="0" presId="urn:microsoft.com/office/officeart/2005/8/layout/vList2"/>
    <dgm:cxn modelId="{39EAD87B-A8E0-4A11-8220-987E8708A387}" type="presParOf" srcId="{FC50EE22-EE4C-4D9D-8F26-7B8D2CA1225A}" destId="{B56D8453-A108-4553-943B-4A768F678790}" srcOrd="3" destOrd="0" presId="urn:microsoft.com/office/officeart/2005/8/layout/vList2"/>
    <dgm:cxn modelId="{C24B8105-54DD-45B8-914E-ABFC90054438}" type="presParOf" srcId="{FC50EE22-EE4C-4D9D-8F26-7B8D2CA1225A}" destId="{5C729C44-4BBB-45D1-8DC3-CF830BA43BB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099D35D-D115-4AEE-AC93-48DBA5E9457D}" type="doc">
      <dgm:prSet loTypeId="urn:microsoft.com/office/officeart/2005/8/layout/vProcess5" loCatId="process" qsTypeId="urn:microsoft.com/office/officeart/2005/8/quickstyle/simple2" qsCatId="simple" csTypeId="urn:microsoft.com/office/officeart/2005/8/colors/accent5_2" csCatId="accent5" phldr="1"/>
      <dgm:spPr/>
      <dgm:t>
        <a:bodyPr/>
        <a:lstStyle/>
        <a:p>
          <a:endParaRPr lang="ru-RU"/>
        </a:p>
      </dgm:t>
    </dgm:pt>
    <dgm:pt modelId="{E217B78B-0FAF-4867-9BA5-444F13376147}">
      <dgm:prSet/>
      <dgm:spPr/>
      <dgm:t>
        <a:bodyPr/>
        <a:lstStyle/>
        <a:p>
          <a:r>
            <a:rPr lang="ru-RU" b="0" i="1" baseline="0" dirty="0"/>
            <a:t>Чингисхан ввел Ясу — свод законов, регулирующий поведение монголов и их союзников.</a:t>
          </a:r>
          <a:endParaRPr lang="ru-RU" dirty="0"/>
        </a:p>
      </dgm:t>
    </dgm:pt>
    <dgm:pt modelId="{13D31454-5354-4834-8DB6-4202C59D80F4}" type="parTrans" cxnId="{E3EC3C70-B939-4C52-9F7F-8BDB00CD247E}">
      <dgm:prSet/>
      <dgm:spPr/>
      <dgm:t>
        <a:bodyPr/>
        <a:lstStyle/>
        <a:p>
          <a:endParaRPr lang="ru-RU"/>
        </a:p>
      </dgm:t>
    </dgm:pt>
    <dgm:pt modelId="{4FF48933-AA56-4044-B381-167F1ABD5C09}" type="sibTrans" cxnId="{E3EC3C70-B939-4C52-9F7F-8BDB00CD247E}">
      <dgm:prSet/>
      <dgm:spPr/>
      <dgm:t>
        <a:bodyPr/>
        <a:lstStyle/>
        <a:p>
          <a:endParaRPr lang="ru-RU"/>
        </a:p>
      </dgm:t>
    </dgm:pt>
    <dgm:pt modelId="{17F32B2A-4033-4D36-B5C1-B3A01D38E101}">
      <dgm:prSet/>
      <dgm:spPr/>
      <dgm:t>
        <a:bodyPr/>
        <a:lstStyle/>
        <a:p>
          <a:r>
            <a:rPr lang="ru-RU" b="0" i="1" baseline="0" dirty="0"/>
            <a:t>Империя управлялась через четко организованную военную и административную систему.</a:t>
          </a:r>
          <a:endParaRPr lang="ru-RU" dirty="0"/>
        </a:p>
      </dgm:t>
    </dgm:pt>
    <dgm:pt modelId="{B5050B1A-2474-4FA9-AF48-E77D152DEB36}" type="parTrans" cxnId="{D7045264-AE9D-4375-87F5-88E058836E03}">
      <dgm:prSet/>
      <dgm:spPr/>
      <dgm:t>
        <a:bodyPr/>
        <a:lstStyle/>
        <a:p>
          <a:endParaRPr lang="ru-RU"/>
        </a:p>
      </dgm:t>
    </dgm:pt>
    <dgm:pt modelId="{F30C5A5C-4E9B-49A5-8D41-1D7D7ECB9874}" type="sibTrans" cxnId="{D7045264-AE9D-4375-87F5-88E058836E03}">
      <dgm:prSet/>
      <dgm:spPr/>
      <dgm:t>
        <a:bodyPr/>
        <a:lstStyle/>
        <a:p>
          <a:endParaRPr lang="ru-RU"/>
        </a:p>
      </dgm:t>
    </dgm:pt>
    <dgm:pt modelId="{1064C4BC-1C89-4D9F-AF84-B8C405D425F0}">
      <dgm:prSet/>
      <dgm:spPr/>
      <dgm:t>
        <a:bodyPr/>
        <a:lstStyle/>
        <a:p>
          <a:r>
            <a:rPr lang="ru-RU" b="0" i="1" baseline="0" dirty="0"/>
            <a:t>Были введены налоговые и почтовые системы.</a:t>
          </a:r>
          <a:endParaRPr lang="ru-RU" dirty="0"/>
        </a:p>
      </dgm:t>
    </dgm:pt>
    <dgm:pt modelId="{F1F3531C-162F-46A4-A4CB-862737835F88}" type="parTrans" cxnId="{C9754562-A4C2-4C80-AF75-395CFE5E0E77}">
      <dgm:prSet/>
      <dgm:spPr/>
      <dgm:t>
        <a:bodyPr/>
        <a:lstStyle/>
        <a:p>
          <a:endParaRPr lang="ru-RU"/>
        </a:p>
      </dgm:t>
    </dgm:pt>
    <dgm:pt modelId="{9ABAB405-9D4F-4354-8A22-4CEA1FAE387C}" type="sibTrans" cxnId="{C9754562-A4C2-4C80-AF75-395CFE5E0E77}">
      <dgm:prSet/>
      <dgm:spPr/>
      <dgm:t>
        <a:bodyPr/>
        <a:lstStyle/>
        <a:p>
          <a:endParaRPr lang="ru-RU"/>
        </a:p>
      </dgm:t>
    </dgm:pt>
    <dgm:pt modelId="{821EF35C-2BC2-4360-BE86-E29411F71C80}" type="pres">
      <dgm:prSet presAssocID="{E099D35D-D115-4AEE-AC93-48DBA5E9457D}" presName="outerComposite" presStyleCnt="0">
        <dgm:presLayoutVars>
          <dgm:chMax val="5"/>
          <dgm:dir/>
          <dgm:resizeHandles val="exact"/>
        </dgm:presLayoutVars>
      </dgm:prSet>
      <dgm:spPr/>
    </dgm:pt>
    <dgm:pt modelId="{A179D3F9-D03D-445B-B0B4-D29D80045AC2}" type="pres">
      <dgm:prSet presAssocID="{E099D35D-D115-4AEE-AC93-48DBA5E9457D}" presName="dummyMaxCanvas" presStyleCnt="0">
        <dgm:presLayoutVars/>
      </dgm:prSet>
      <dgm:spPr/>
    </dgm:pt>
    <dgm:pt modelId="{3C40E8FA-39AB-4F58-8870-0049D1393C2D}" type="pres">
      <dgm:prSet presAssocID="{E099D35D-D115-4AEE-AC93-48DBA5E9457D}" presName="ThreeNodes_1" presStyleLbl="node1" presStyleIdx="0" presStyleCnt="3">
        <dgm:presLayoutVars>
          <dgm:bulletEnabled val="1"/>
        </dgm:presLayoutVars>
      </dgm:prSet>
      <dgm:spPr/>
    </dgm:pt>
    <dgm:pt modelId="{F8C98A7D-E207-4D70-A424-53F8E4BE97EF}" type="pres">
      <dgm:prSet presAssocID="{E099D35D-D115-4AEE-AC93-48DBA5E9457D}" presName="ThreeNodes_2" presStyleLbl="node1" presStyleIdx="1" presStyleCnt="3">
        <dgm:presLayoutVars>
          <dgm:bulletEnabled val="1"/>
        </dgm:presLayoutVars>
      </dgm:prSet>
      <dgm:spPr/>
    </dgm:pt>
    <dgm:pt modelId="{8AA55DE5-1FBB-4965-A676-840CCDA0B7C8}" type="pres">
      <dgm:prSet presAssocID="{E099D35D-D115-4AEE-AC93-48DBA5E9457D}" presName="ThreeNodes_3" presStyleLbl="node1" presStyleIdx="2" presStyleCnt="3">
        <dgm:presLayoutVars>
          <dgm:bulletEnabled val="1"/>
        </dgm:presLayoutVars>
      </dgm:prSet>
      <dgm:spPr/>
    </dgm:pt>
    <dgm:pt modelId="{AB600653-A425-4567-8F9E-74F382A718C9}" type="pres">
      <dgm:prSet presAssocID="{E099D35D-D115-4AEE-AC93-48DBA5E9457D}" presName="ThreeConn_1-2" presStyleLbl="fgAccFollowNode1" presStyleIdx="0" presStyleCnt="2">
        <dgm:presLayoutVars>
          <dgm:bulletEnabled val="1"/>
        </dgm:presLayoutVars>
      </dgm:prSet>
      <dgm:spPr/>
    </dgm:pt>
    <dgm:pt modelId="{DCCC438E-C558-4F2D-9E88-5F3AB8D7E002}" type="pres">
      <dgm:prSet presAssocID="{E099D35D-D115-4AEE-AC93-48DBA5E9457D}" presName="ThreeConn_2-3" presStyleLbl="fgAccFollowNode1" presStyleIdx="1" presStyleCnt="2">
        <dgm:presLayoutVars>
          <dgm:bulletEnabled val="1"/>
        </dgm:presLayoutVars>
      </dgm:prSet>
      <dgm:spPr/>
    </dgm:pt>
    <dgm:pt modelId="{32F3F5E5-6B2D-4C2C-9435-9146BDAB6CED}" type="pres">
      <dgm:prSet presAssocID="{E099D35D-D115-4AEE-AC93-48DBA5E9457D}" presName="ThreeNodes_1_text" presStyleLbl="node1" presStyleIdx="2" presStyleCnt="3">
        <dgm:presLayoutVars>
          <dgm:bulletEnabled val="1"/>
        </dgm:presLayoutVars>
      </dgm:prSet>
      <dgm:spPr/>
    </dgm:pt>
    <dgm:pt modelId="{DAF0E59E-7FCD-4D30-89BE-FB8610D1000A}" type="pres">
      <dgm:prSet presAssocID="{E099D35D-D115-4AEE-AC93-48DBA5E9457D}" presName="ThreeNodes_2_text" presStyleLbl="node1" presStyleIdx="2" presStyleCnt="3">
        <dgm:presLayoutVars>
          <dgm:bulletEnabled val="1"/>
        </dgm:presLayoutVars>
      </dgm:prSet>
      <dgm:spPr/>
    </dgm:pt>
    <dgm:pt modelId="{61D392DE-7992-445C-8FCE-8ADB5EF359EB}" type="pres">
      <dgm:prSet presAssocID="{E099D35D-D115-4AEE-AC93-48DBA5E9457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7C34350E-6DBF-4FDA-9856-8C0BEDB177A9}" type="presOf" srcId="{17F32B2A-4033-4D36-B5C1-B3A01D38E101}" destId="{DAF0E59E-7FCD-4D30-89BE-FB8610D1000A}" srcOrd="1" destOrd="0" presId="urn:microsoft.com/office/officeart/2005/8/layout/vProcess5"/>
    <dgm:cxn modelId="{1447F616-8B3E-4F09-B6E1-383E271510D2}" type="presOf" srcId="{E217B78B-0FAF-4867-9BA5-444F13376147}" destId="{3C40E8FA-39AB-4F58-8870-0049D1393C2D}" srcOrd="0" destOrd="0" presId="urn:microsoft.com/office/officeart/2005/8/layout/vProcess5"/>
    <dgm:cxn modelId="{14ADBF24-091F-45D4-A3F1-E2B81B99C2EB}" type="presOf" srcId="{F30C5A5C-4E9B-49A5-8D41-1D7D7ECB9874}" destId="{DCCC438E-C558-4F2D-9E88-5F3AB8D7E002}" srcOrd="0" destOrd="0" presId="urn:microsoft.com/office/officeart/2005/8/layout/vProcess5"/>
    <dgm:cxn modelId="{182ED360-5184-445D-91A9-D653BCD08508}" type="presOf" srcId="{4FF48933-AA56-4044-B381-167F1ABD5C09}" destId="{AB600653-A425-4567-8F9E-74F382A718C9}" srcOrd="0" destOrd="0" presId="urn:microsoft.com/office/officeart/2005/8/layout/vProcess5"/>
    <dgm:cxn modelId="{C9754562-A4C2-4C80-AF75-395CFE5E0E77}" srcId="{E099D35D-D115-4AEE-AC93-48DBA5E9457D}" destId="{1064C4BC-1C89-4D9F-AF84-B8C405D425F0}" srcOrd="2" destOrd="0" parTransId="{F1F3531C-162F-46A4-A4CB-862737835F88}" sibTransId="{9ABAB405-9D4F-4354-8A22-4CEA1FAE387C}"/>
    <dgm:cxn modelId="{ACB68942-C8F7-4424-B495-35F88A875DE6}" type="presOf" srcId="{1064C4BC-1C89-4D9F-AF84-B8C405D425F0}" destId="{8AA55DE5-1FBB-4965-A676-840CCDA0B7C8}" srcOrd="0" destOrd="0" presId="urn:microsoft.com/office/officeart/2005/8/layout/vProcess5"/>
    <dgm:cxn modelId="{D7045264-AE9D-4375-87F5-88E058836E03}" srcId="{E099D35D-D115-4AEE-AC93-48DBA5E9457D}" destId="{17F32B2A-4033-4D36-B5C1-B3A01D38E101}" srcOrd="1" destOrd="0" parTransId="{B5050B1A-2474-4FA9-AF48-E77D152DEB36}" sibTransId="{F30C5A5C-4E9B-49A5-8D41-1D7D7ECB9874}"/>
    <dgm:cxn modelId="{E3EC3C70-B939-4C52-9F7F-8BDB00CD247E}" srcId="{E099D35D-D115-4AEE-AC93-48DBA5E9457D}" destId="{E217B78B-0FAF-4867-9BA5-444F13376147}" srcOrd="0" destOrd="0" parTransId="{13D31454-5354-4834-8DB6-4202C59D80F4}" sibTransId="{4FF48933-AA56-4044-B381-167F1ABD5C09}"/>
    <dgm:cxn modelId="{C310377D-50A6-4D36-A792-EEF68959E9C5}" type="presOf" srcId="{17F32B2A-4033-4D36-B5C1-B3A01D38E101}" destId="{F8C98A7D-E207-4D70-A424-53F8E4BE97EF}" srcOrd="0" destOrd="0" presId="urn:microsoft.com/office/officeart/2005/8/layout/vProcess5"/>
    <dgm:cxn modelId="{72343D8C-AAE6-47B5-B3F9-965296DB134D}" type="presOf" srcId="{E217B78B-0FAF-4867-9BA5-444F13376147}" destId="{32F3F5E5-6B2D-4C2C-9435-9146BDAB6CED}" srcOrd="1" destOrd="0" presId="urn:microsoft.com/office/officeart/2005/8/layout/vProcess5"/>
    <dgm:cxn modelId="{5C5D61C9-98A2-4A0F-8382-BA8815C06B82}" type="presOf" srcId="{1064C4BC-1C89-4D9F-AF84-B8C405D425F0}" destId="{61D392DE-7992-445C-8FCE-8ADB5EF359EB}" srcOrd="1" destOrd="0" presId="urn:microsoft.com/office/officeart/2005/8/layout/vProcess5"/>
    <dgm:cxn modelId="{FF76A0E6-0534-4A14-9AF5-470729833FD3}" type="presOf" srcId="{E099D35D-D115-4AEE-AC93-48DBA5E9457D}" destId="{821EF35C-2BC2-4360-BE86-E29411F71C80}" srcOrd="0" destOrd="0" presId="urn:microsoft.com/office/officeart/2005/8/layout/vProcess5"/>
    <dgm:cxn modelId="{BB977E29-0420-46B4-90C2-8B805239C4BF}" type="presParOf" srcId="{821EF35C-2BC2-4360-BE86-E29411F71C80}" destId="{A179D3F9-D03D-445B-B0B4-D29D80045AC2}" srcOrd="0" destOrd="0" presId="urn:microsoft.com/office/officeart/2005/8/layout/vProcess5"/>
    <dgm:cxn modelId="{0258F32F-DB0E-4772-9738-6877A7E29AD0}" type="presParOf" srcId="{821EF35C-2BC2-4360-BE86-E29411F71C80}" destId="{3C40E8FA-39AB-4F58-8870-0049D1393C2D}" srcOrd="1" destOrd="0" presId="urn:microsoft.com/office/officeart/2005/8/layout/vProcess5"/>
    <dgm:cxn modelId="{173E319F-97C0-4695-8A26-8336997F2D37}" type="presParOf" srcId="{821EF35C-2BC2-4360-BE86-E29411F71C80}" destId="{F8C98A7D-E207-4D70-A424-53F8E4BE97EF}" srcOrd="2" destOrd="0" presId="urn:microsoft.com/office/officeart/2005/8/layout/vProcess5"/>
    <dgm:cxn modelId="{FEEB8B02-853C-4DDF-9862-649DB34228EC}" type="presParOf" srcId="{821EF35C-2BC2-4360-BE86-E29411F71C80}" destId="{8AA55DE5-1FBB-4965-A676-840CCDA0B7C8}" srcOrd="3" destOrd="0" presId="urn:microsoft.com/office/officeart/2005/8/layout/vProcess5"/>
    <dgm:cxn modelId="{270E3B51-5CA7-4E7A-89AE-EFE3266E0E03}" type="presParOf" srcId="{821EF35C-2BC2-4360-BE86-E29411F71C80}" destId="{AB600653-A425-4567-8F9E-74F382A718C9}" srcOrd="4" destOrd="0" presId="urn:microsoft.com/office/officeart/2005/8/layout/vProcess5"/>
    <dgm:cxn modelId="{5C5EC8E9-FD17-441C-950B-E69FDB82B4A7}" type="presParOf" srcId="{821EF35C-2BC2-4360-BE86-E29411F71C80}" destId="{DCCC438E-C558-4F2D-9E88-5F3AB8D7E002}" srcOrd="5" destOrd="0" presId="urn:microsoft.com/office/officeart/2005/8/layout/vProcess5"/>
    <dgm:cxn modelId="{F6C4DB01-045C-44A2-B6D0-61A5D3F45005}" type="presParOf" srcId="{821EF35C-2BC2-4360-BE86-E29411F71C80}" destId="{32F3F5E5-6B2D-4C2C-9435-9146BDAB6CED}" srcOrd="6" destOrd="0" presId="urn:microsoft.com/office/officeart/2005/8/layout/vProcess5"/>
    <dgm:cxn modelId="{60FDA442-DE37-410D-8224-14013B33E541}" type="presParOf" srcId="{821EF35C-2BC2-4360-BE86-E29411F71C80}" destId="{DAF0E59E-7FCD-4D30-89BE-FB8610D1000A}" srcOrd="7" destOrd="0" presId="urn:microsoft.com/office/officeart/2005/8/layout/vProcess5"/>
    <dgm:cxn modelId="{8CC20C6F-3CED-499F-9AD7-EFD0DC36BA69}" type="presParOf" srcId="{821EF35C-2BC2-4360-BE86-E29411F71C80}" destId="{61D392DE-7992-445C-8FCE-8ADB5EF359EB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624BE5D-BFF7-49AE-90A6-DA1E4E35B8D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ru-RU"/>
        </a:p>
      </dgm:t>
    </dgm:pt>
    <dgm:pt modelId="{ED24D07D-DFC6-4F33-A9DF-131EFC48A103}">
      <dgm:prSet/>
      <dgm:spPr/>
      <dgm:t>
        <a:bodyPr/>
        <a:lstStyle/>
        <a:p>
          <a:r>
            <a:rPr lang="ru-RU" b="0" i="1" baseline="0" dirty="0"/>
            <a:t>Потомки Чингисхана, такие как Бату и Хубилай, продолжили завоевания.</a:t>
          </a:r>
          <a:endParaRPr lang="ru-RU" dirty="0"/>
        </a:p>
      </dgm:t>
    </dgm:pt>
    <dgm:pt modelId="{80D305D8-0276-4A00-B777-3FFB56D503F4}" type="parTrans" cxnId="{F568E984-1F9D-4CD7-A72F-FAC00908E04E}">
      <dgm:prSet/>
      <dgm:spPr/>
      <dgm:t>
        <a:bodyPr/>
        <a:lstStyle/>
        <a:p>
          <a:endParaRPr lang="ru-RU"/>
        </a:p>
      </dgm:t>
    </dgm:pt>
    <dgm:pt modelId="{185C676C-3284-4326-8D46-00D05EA9FA98}" type="sibTrans" cxnId="{F568E984-1F9D-4CD7-A72F-FAC00908E04E}">
      <dgm:prSet/>
      <dgm:spPr/>
      <dgm:t>
        <a:bodyPr/>
        <a:lstStyle/>
        <a:p>
          <a:endParaRPr lang="ru-RU"/>
        </a:p>
      </dgm:t>
    </dgm:pt>
    <dgm:pt modelId="{0D359372-DBAD-4ED3-B2D4-070FA91267DC}">
      <dgm:prSet/>
      <dgm:spPr/>
      <dgm:t>
        <a:bodyPr/>
        <a:lstStyle/>
        <a:p>
          <a:r>
            <a:rPr lang="ru-RU" b="0" i="1" baseline="0" dirty="0"/>
            <a:t>Монгольская империя стала крупнейшей континентальной державой в истории.</a:t>
          </a:r>
          <a:endParaRPr lang="ru-RU" dirty="0"/>
        </a:p>
      </dgm:t>
    </dgm:pt>
    <dgm:pt modelId="{E9110DDC-0A07-48D2-9562-2E5CEA9F5AD1}" type="parTrans" cxnId="{324DB389-64A0-4C29-AF0D-E2EF9F0E4A6B}">
      <dgm:prSet/>
      <dgm:spPr/>
      <dgm:t>
        <a:bodyPr/>
        <a:lstStyle/>
        <a:p>
          <a:endParaRPr lang="ru-RU"/>
        </a:p>
      </dgm:t>
    </dgm:pt>
    <dgm:pt modelId="{A96A8563-BFCA-4919-A0B6-877C2DC4775E}" type="sibTrans" cxnId="{324DB389-64A0-4C29-AF0D-E2EF9F0E4A6B}">
      <dgm:prSet/>
      <dgm:spPr/>
      <dgm:t>
        <a:bodyPr/>
        <a:lstStyle/>
        <a:p>
          <a:endParaRPr lang="ru-RU"/>
        </a:p>
      </dgm:t>
    </dgm:pt>
    <dgm:pt modelId="{B3898102-7C6A-4119-8327-EE3DB205DA5E}">
      <dgm:prSet/>
      <dgm:spPr/>
      <dgm:t>
        <a:bodyPr/>
        <a:lstStyle/>
        <a:p>
          <a:r>
            <a:rPr lang="ru-RU" b="0" i="1" baseline="0" dirty="0"/>
            <a:t>Чингисхан оставил глубокое культурное и политическое наследие.</a:t>
          </a:r>
          <a:endParaRPr lang="ru-RU" dirty="0"/>
        </a:p>
      </dgm:t>
    </dgm:pt>
    <dgm:pt modelId="{C5F61C5B-D620-4259-AF4E-0251E4C12580}" type="parTrans" cxnId="{BFFCD566-B261-4BCC-9CCE-B87ACB2A358D}">
      <dgm:prSet/>
      <dgm:spPr/>
      <dgm:t>
        <a:bodyPr/>
        <a:lstStyle/>
        <a:p>
          <a:endParaRPr lang="ru-RU"/>
        </a:p>
      </dgm:t>
    </dgm:pt>
    <dgm:pt modelId="{7D208D0D-80A2-43EC-884D-DFD92ECB1C5A}" type="sibTrans" cxnId="{BFFCD566-B261-4BCC-9CCE-B87ACB2A358D}">
      <dgm:prSet/>
      <dgm:spPr/>
      <dgm:t>
        <a:bodyPr/>
        <a:lstStyle/>
        <a:p>
          <a:endParaRPr lang="ru-RU"/>
        </a:p>
      </dgm:t>
    </dgm:pt>
    <dgm:pt modelId="{884A9FAA-8C8B-4863-9CCB-1A43892BF78D}" type="pres">
      <dgm:prSet presAssocID="{A624BE5D-BFF7-49AE-90A6-DA1E4E35B8D6}" presName="linear" presStyleCnt="0">
        <dgm:presLayoutVars>
          <dgm:animLvl val="lvl"/>
          <dgm:resizeHandles val="exact"/>
        </dgm:presLayoutVars>
      </dgm:prSet>
      <dgm:spPr/>
    </dgm:pt>
    <dgm:pt modelId="{D79597C0-8C58-47F3-A866-8ED03E2AFBB2}" type="pres">
      <dgm:prSet presAssocID="{ED24D07D-DFC6-4F33-A9DF-131EFC48A10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8026CBE-BA34-4372-BD3A-B455BC35F1FC}" type="pres">
      <dgm:prSet presAssocID="{185C676C-3284-4326-8D46-00D05EA9FA98}" presName="spacer" presStyleCnt="0"/>
      <dgm:spPr/>
    </dgm:pt>
    <dgm:pt modelId="{BC656796-944B-4A07-8139-11F90DBB93D9}" type="pres">
      <dgm:prSet presAssocID="{0D359372-DBAD-4ED3-B2D4-070FA91267D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90A3D39-08E4-4A02-9B21-C98377346E08}" type="pres">
      <dgm:prSet presAssocID="{A96A8563-BFCA-4919-A0B6-877C2DC4775E}" presName="spacer" presStyleCnt="0"/>
      <dgm:spPr/>
    </dgm:pt>
    <dgm:pt modelId="{C1102491-F07D-4389-A1CC-D2AE98370347}" type="pres">
      <dgm:prSet presAssocID="{B3898102-7C6A-4119-8327-EE3DB205DA5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9E35826-3271-49BB-A90F-E9D570D6704A}" type="presOf" srcId="{A624BE5D-BFF7-49AE-90A6-DA1E4E35B8D6}" destId="{884A9FAA-8C8B-4863-9CCB-1A43892BF78D}" srcOrd="0" destOrd="0" presId="urn:microsoft.com/office/officeart/2005/8/layout/vList2"/>
    <dgm:cxn modelId="{BFFCD566-B261-4BCC-9CCE-B87ACB2A358D}" srcId="{A624BE5D-BFF7-49AE-90A6-DA1E4E35B8D6}" destId="{B3898102-7C6A-4119-8327-EE3DB205DA5E}" srcOrd="2" destOrd="0" parTransId="{C5F61C5B-D620-4259-AF4E-0251E4C12580}" sibTransId="{7D208D0D-80A2-43EC-884D-DFD92ECB1C5A}"/>
    <dgm:cxn modelId="{4BC1F86C-4FE5-4837-B123-C568AEF4314D}" type="presOf" srcId="{ED24D07D-DFC6-4F33-A9DF-131EFC48A103}" destId="{D79597C0-8C58-47F3-A866-8ED03E2AFBB2}" srcOrd="0" destOrd="0" presId="urn:microsoft.com/office/officeart/2005/8/layout/vList2"/>
    <dgm:cxn modelId="{F568E984-1F9D-4CD7-A72F-FAC00908E04E}" srcId="{A624BE5D-BFF7-49AE-90A6-DA1E4E35B8D6}" destId="{ED24D07D-DFC6-4F33-A9DF-131EFC48A103}" srcOrd="0" destOrd="0" parTransId="{80D305D8-0276-4A00-B777-3FFB56D503F4}" sibTransId="{185C676C-3284-4326-8D46-00D05EA9FA98}"/>
    <dgm:cxn modelId="{60ABDE85-6E6B-4E9F-8823-74C1C9E01EFE}" type="presOf" srcId="{0D359372-DBAD-4ED3-B2D4-070FA91267DC}" destId="{BC656796-944B-4A07-8139-11F90DBB93D9}" srcOrd="0" destOrd="0" presId="urn:microsoft.com/office/officeart/2005/8/layout/vList2"/>
    <dgm:cxn modelId="{324DB389-64A0-4C29-AF0D-E2EF9F0E4A6B}" srcId="{A624BE5D-BFF7-49AE-90A6-DA1E4E35B8D6}" destId="{0D359372-DBAD-4ED3-B2D4-070FA91267DC}" srcOrd="1" destOrd="0" parTransId="{E9110DDC-0A07-48D2-9562-2E5CEA9F5AD1}" sibTransId="{A96A8563-BFCA-4919-A0B6-877C2DC4775E}"/>
    <dgm:cxn modelId="{0F551392-BF8D-42BF-862E-82C2638EEFE1}" type="presOf" srcId="{B3898102-7C6A-4119-8327-EE3DB205DA5E}" destId="{C1102491-F07D-4389-A1CC-D2AE98370347}" srcOrd="0" destOrd="0" presId="urn:microsoft.com/office/officeart/2005/8/layout/vList2"/>
    <dgm:cxn modelId="{DBB3B962-BF32-4BBB-A318-4B7636EF5B87}" type="presParOf" srcId="{884A9FAA-8C8B-4863-9CCB-1A43892BF78D}" destId="{D79597C0-8C58-47F3-A866-8ED03E2AFBB2}" srcOrd="0" destOrd="0" presId="urn:microsoft.com/office/officeart/2005/8/layout/vList2"/>
    <dgm:cxn modelId="{5C17766F-D988-4973-A1C5-125A78701353}" type="presParOf" srcId="{884A9FAA-8C8B-4863-9CCB-1A43892BF78D}" destId="{38026CBE-BA34-4372-BD3A-B455BC35F1FC}" srcOrd="1" destOrd="0" presId="urn:microsoft.com/office/officeart/2005/8/layout/vList2"/>
    <dgm:cxn modelId="{21D95A32-0DE8-4E37-949B-866769DECCE9}" type="presParOf" srcId="{884A9FAA-8C8B-4863-9CCB-1A43892BF78D}" destId="{BC656796-944B-4A07-8139-11F90DBB93D9}" srcOrd="2" destOrd="0" presId="urn:microsoft.com/office/officeart/2005/8/layout/vList2"/>
    <dgm:cxn modelId="{67EACA82-AEA5-45DA-8CD3-F6AE8212AE33}" type="presParOf" srcId="{884A9FAA-8C8B-4863-9CCB-1A43892BF78D}" destId="{190A3D39-08E4-4A02-9B21-C98377346E08}" srcOrd="3" destOrd="0" presId="urn:microsoft.com/office/officeart/2005/8/layout/vList2"/>
    <dgm:cxn modelId="{8DBD9261-7D2C-4052-8F05-5F49CC9C17E0}" type="presParOf" srcId="{884A9FAA-8C8B-4863-9CCB-1A43892BF78D}" destId="{C1102491-F07D-4389-A1CC-D2AE9837034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92FB0-156E-4EA5-8936-BC414442AE8C}">
      <dsp:nvSpPr>
        <dsp:cNvPr id="0" name=""/>
        <dsp:cNvSpPr/>
      </dsp:nvSpPr>
      <dsp:spPr>
        <a:xfrm>
          <a:off x="0" y="80322"/>
          <a:ext cx="4313411" cy="129782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200" b="0" kern="1200" baseline="0"/>
            <a:t>Монголы под предводительством Чингисхана создали одну из величайших империй в истории.</a:t>
          </a:r>
          <a:endParaRPr lang="ru-RU" sz="1200" kern="1200"/>
        </a:p>
      </dsp:txBody>
      <dsp:txXfrm>
        <a:off x="63354" y="143676"/>
        <a:ext cx="4186703" cy="1171114"/>
      </dsp:txXfrm>
    </dsp:sp>
    <dsp:sp modelId="{D2C0698E-5958-4DF6-887A-D08A0BABAF76}">
      <dsp:nvSpPr>
        <dsp:cNvPr id="0" name=""/>
        <dsp:cNvSpPr/>
      </dsp:nvSpPr>
      <dsp:spPr>
        <a:xfrm>
          <a:off x="0" y="1412704"/>
          <a:ext cx="4313411" cy="129782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200" b="0" kern="1200" baseline="0" dirty="0"/>
            <a:t>Чингисхан начал свою карьеру как лидер небольшого племени, но стал правителем, чьи завоевания охватили значительную часть Азии и Европы.</a:t>
          </a:r>
          <a:endParaRPr lang="ru-RU" sz="1200" kern="1200" dirty="0"/>
        </a:p>
      </dsp:txBody>
      <dsp:txXfrm>
        <a:off x="63354" y="1476058"/>
        <a:ext cx="4186703" cy="1171114"/>
      </dsp:txXfrm>
    </dsp:sp>
    <dsp:sp modelId="{39F4A7EE-9F70-4F1A-AC0A-FE27F7F37706}">
      <dsp:nvSpPr>
        <dsp:cNvPr id="0" name=""/>
        <dsp:cNvSpPr/>
      </dsp:nvSpPr>
      <dsp:spPr>
        <a:xfrm>
          <a:off x="0" y="2745087"/>
          <a:ext cx="4313411" cy="129782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200" b="0" kern="1200" baseline="0" dirty="0"/>
            <a:t>Монгольские завоевания изменили ход истории, влияя на торговлю, культуру и политику огромных территорий.</a:t>
          </a:r>
          <a:endParaRPr lang="ru-RU" sz="1200" kern="1200" dirty="0"/>
        </a:p>
      </dsp:txBody>
      <dsp:txXfrm>
        <a:off x="63354" y="2808441"/>
        <a:ext cx="4186703" cy="117111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A17B8C-A3D8-4EEE-944E-FC7C2968BC6C}">
      <dsp:nvSpPr>
        <dsp:cNvPr id="0" name=""/>
        <dsp:cNvSpPr/>
      </dsp:nvSpPr>
      <dsp:spPr>
        <a:xfrm>
          <a:off x="0" y="16392"/>
          <a:ext cx="4028276" cy="1179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b="0" i="1" kern="1200" baseline="0" dirty="0"/>
            <a:t>После смерти Чингисхана в 1227 году его империя была разделена на четыре улуса.</a:t>
          </a:r>
          <a:endParaRPr lang="ru-RU" sz="1400" kern="1200" dirty="0"/>
        </a:p>
      </dsp:txBody>
      <dsp:txXfrm>
        <a:off x="57572" y="73964"/>
        <a:ext cx="3913132" cy="1064216"/>
      </dsp:txXfrm>
    </dsp:sp>
    <dsp:sp modelId="{197615F0-7A24-467F-97F3-87FDD4239C44}">
      <dsp:nvSpPr>
        <dsp:cNvPr id="0" name=""/>
        <dsp:cNvSpPr/>
      </dsp:nvSpPr>
      <dsp:spPr>
        <a:xfrm>
          <a:off x="0" y="1236072"/>
          <a:ext cx="4028276" cy="1179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b="0" i="1" kern="1200" baseline="0" dirty="0"/>
            <a:t>Каждое государство управлялось потомками Чингисхана.</a:t>
          </a:r>
          <a:endParaRPr lang="ru-RU" sz="1400" kern="1200" dirty="0"/>
        </a:p>
      </dsp:txBody>
      <dsp:txXfrm>
        <a:off x="57572" y="1293644"/>
        <a:ext cx="3913132" cy="1064216"/>
      </dsp:txXfrm>
    </dsp:sp>
    <dsp:sp modelId="{770BE969-6BBA-4AC9-A5EB-69FA8B582054}">
      <dsp:nvSpPr>
        <dsp:cNvPr id="0" name=""/>
        <dsp:cNvSpPr/>
      </dsp:nvSpPr>
      <dsp:spPr>
        <a:xfrm>
          <a:off x="0" y="2455752"/>
          <a:ext cx="4028276" cy="1179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b="0" i="1" kern="1200" baseline="0" dirty="0"/>
            <a:t>Монголы установили контроль над торговыми путями, особенно Шелковым путем.</a:t>
          </a:r>
          <a:endParaRPr lang="ru-RU" sz="1400" kern="1200" dirty="0"/>
        </a:p>
      </dsp:txBody>
      <dsp:txXfrm>
        <a:off x="57572" y="2513324"/>
        <a:ext cx="3913132" cy="106421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C28AED-04DD-4B95-A519-26CF3AE7AE4B}">
      <dsp:nvSpPr>
        <dsp:cNvPr id="0" name=""/>
        <dsp:cNvSpPr/>
      </dsp:nvSpPr>
      <dsp:spPr>
        <a:xfrm>
          <a:off x="0" y="113151"/>
          <a:ext cx="3865295" cy="1263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1" kern="1200" baseline="0" dirty="0"/>
            <a:t>Чингисхан сыграл важную роль в объединении монголов и создании великой империи.</a:t>
          </a:r>
          <a:endParaRPr lang="ru-RU" sz="1500" kern="1200" dirty="0"/>
        </a:p>
      </dsp:txBody>
      <dsp:txXfrm>
        <a:off x="61684" y="174835"/>
        <a:ext cx="3741927" cy="1140232"/>
      </dsp:txXfrm>
    </dsp:sp>
    <dsp:sp modelId="{E85AAA6F-4D61-46ED-BDB3-68A550E7BE5B}">
      <dsp:nvSpPr>
        <dsp:cNvPr id="0" name=""/>
        <dsp:cNvSpPr/>
      </dsp:nvSpPr>
      <dsp:spPr>
        <a:xfrm>
          <a:off x="0" y="1419951"/>
          <a:ext cx="3865295" cy="1263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1" kern="1200" baseline="0" dirty="0"/>
            <a:t>Его завоевания изменили ход мировой истории.</a:t>
          </a:r>
          <a:endParaRPr lang="ru-RU" sz="1500" kern="1200" dirty="0"/>
        </a:p>
      </dsp:txBody>
      <dsp:txXfrm>
        <a:off x="61684" y="1481635"/>
        <a:ext cx="3741927" cy="1140232"/>
      </dsp:txXfrm>
    </dsp:sp>
    <dsp:sp modelId="{BAEFB9CA-B448-44E2-953E-64ACD41C07C6}">
      <dsp:nvSpPr>
        <dsp:cNvPr id="0" name=""/>
        <dsp:cNvSpPr/>
      </dsp:nvSpPr>
      <dsp:spPr>
        <a:xfrm>
          <a:off x="0" y="2726752"/>
          <a:ext cx="3865295" cy="1263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1" kern="1200" baseline="0" dirty="0"/>
            <a:t>Наследие Чингисхана продолжает влиять на современные страны и культуры.</a:t>
          </a:r>
          <a:endParaRPr lang="ru-RU" sz="1500" kern="1200" dirty="0"/>
        </a:p>
      </dsp:txBody>
      <dsp:txXfrm>
        <a:off x="61684" y="2788436"/>
        <a:ext cx="3741927" cy="11402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97B69B-8819-4713-B819-796E281A07FB}">
      <dsp:nvSpPr>
        <dsp:cNvPr id="0" name=""/>
        <dsp:cNvSpPr/>
      </dsp:nvSpPr>
      <dsp:spPr>
        <a:xfrm>
          <a:off x="0" y="44649"/>
          <a:ext cx="3633747" cy="9230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1" kern="1200" baseline="0"/>
            <a:t>Монголы — это кочевой народ Центральной Азии.</a:t>
          </a:r>
          <a:endParaRPr lang="ru-RU" sz="1100" kern="1200"/>
        </a:p>
      </dsp:txBody>
      <dsp:txXfrm>
        <a:off x="45058" y="89707"/>
        <a:ext cx="3543631" cy="832904"/>
      </dsp:txXfrm>
    </dsp:sp>
    <dsp:sp modelId="{584F361F-8D35-4EC5-8334-00B4C4380213}">
      <dsp:nvSpPr>
        <dsp:cNvPr id="0" name=""/>
        <dsp:cNvSpPr/>
      </dsp:nvSpPr>
      <dsp:spPr>
        <a:xfrm>
          <a:off x="0" y="999349"/>
          <a:ext cx="3633747" cy="9230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1" kern="1200" baseline="0"/>
            <a:t>Основной образ жизни: пастушество, жизнь в юртах, регулярные перемещения.</a:t>
          </a:r>
          <a:endParaRPr lang="ru-RU" sz="1100" kern="1200"/>
        </a:p>
      </dsp:txBody>
      <dsp:txXfrm>
        <a:off x="45058" y="1044407"/>
        <a:ext cx="3543631" cy="832904"/>
      </dsp:txXfrm>
    </dsp:sp>
    <dsp:sp modelId="{892F7F86-EFFF-43EE-A08A-2FEB6B73D877}">
      <dsp:nvSpPr>
        <dsp:cNvPr id="0" name=""/>
        <dsp:cNvSpPr/>
      </dsp:nvSpPr>
      <dsp:spPr>
        <a:xfrm>
          <a:off x="0" y="1954049"/>
          <a:ext cx="3633747" cy="9230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1" kern="1200" baseline="0"/>
            <a:t>Социальная структура состояла из отдельных племен, каждое из которых имело своего вождя.</a:t>
          </a:r>
          <a:endParaRPr lang="ru-RU" sz="1100" kern="1200"/>
        </a:p>
      </dsp:txBody>
      <dsp:txXfrm>
        <a:off x="45058" y="1999107"/>
        <a:ext cx="3543631" cy="8329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8D2EDE-88B3-4D5E-BC7F-BC2903D9F32B}">
      <dsp:nvSpPr>
        <dsp:cNvPr id="0" name=""/>
        <dsp:cNvSpPr/>
      </dsp:nvSpPr>
      <dsp:spPr>
        <a:xfrm>
          <a:off x="0" y="0"/>
          <a:ext cx="4404359" cy="10402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0" i="1" kern="1200" baseline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Темуджин</a:t>
          </a:r>
          <a:r>
            <a:rPr lang="ru-RU" sz="1600" b="0" i="1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 (будущий Чингисхан) родился около 1162 года.</a:t>
          </a:r>
          <a:endParaRPr lang="ru-RU" sz="16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468" y="30468"/>
        <a:ext cx="3281842" cy="979319"/>
      </dsp:txXfrm>
    </dsp:sp>
    <dsp:sp modelId="{F1EDE672-0E41-4447-A95D-4EED23B7E5A4}">
      <dsp:nvSpPr>
        <dsp:cNvPr id="0" name=""/>
        <dsp:cNvSpPr/>
      </dsp:nvSpPr>
      <dsp:spPr>
        <a:xfrm>
          <a:off x="388619" y="1213631"/>
          <a:ext cx="4404359" cy="10402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0" i="1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В детстве потерял отца и был вынужден бороться за выживание</a:t>
          </a:r>
          <a:r>
            <a:rPr lang="ru-RU" sz="1400" b="0" kern="1200" baseline="0" dirty="0"/>
            <a:t>.</a:t>
          </a:r>
          <a:endParaRPr lang="ru-RU" sz="1400" kern="1200" dirty="0"/>
        </a:p>
      </dsp:txBody>
      <dsp:txXfrm>
        <a:off x="419087" y="1244099"/>
        <a:ext cx="3278637" cy="979319"/>
      </dsp:txXfrm>
    </dsp:sp>
    <dsp:sp modelId="{1E17F89F-6ECA-4035-BB31-2E6DEB08F5D3}">
      <dsp:nvSpPr>
        <dsp:cNvPr id="0" name=""/>
        <dsp:cNvSpPr/>
      </dsp:nvSpPr>
      <dsp:spPr>
        <a:xfrm>
          <a:off x="777239" y="2427262"/>
          <a:ext cx="4404359" cy="10402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0" i="1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В юности начал собирать сторонников и укреплять своё влияние.</a:t>
          </a:r>
          <a:endParaRPr lang="ru-RU" sz="16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07707" y="2457730"/>
        <a:ext cx="3278637" cy="979319"/>
      </dsp:txXfrm>
    </dsp:sp>
    <dsp:sp modelId="{5423E970-F3F8-4FFA-BF90-9CB55486E595}">
      <dsp:nvSpPr>
        <dsp:cNvPr id="0" name=""/>
        <dsp:cNvSpPr/>
      </dsp:nvSpPr>
      <dsp:spPr>
        <a:xfrm>
          <a:off x="3728193" y="788860"/>
          <a:ext cx="676166" cy="676166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900" kern="1200"/>
        </a:p>
      </dsp:txBody>
      <dsp:txXfrm>
        <a:off x="3880330" y="788860"/>
        <a:ext cx="371892" cy="508815"/>
      </dsp:txXfrm>
    </dsp:sp>
    <dsp:sp modelId="{7F9524CA-3FCE-4C69-AFB8-73C0E98CF03A}">
      <dsp:nvSpPr>
        <dsp:cNvPr id="0" name=""/>
        <dsp:cNvSpPr/>
      </dsp:nvSpPr>
      <dsp:spPr>
        <a:xfrm>
          <a:off x="4116813" y="1995556"/>
          <a:ext cx="676166" cy="676166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900" kern="1200"/>
        </a:p>
      </dsp:txBody>
      <dsp:txXfrm>
        <a:off x="4268950" y="1995556"/>
        <a:ext cx="371892" cy="5088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8C8340-220B-43AA-BC2D-3FB6E66A52B1}">
      <dsp:nvSpPr>
        <dsp:cNvPr id="0" name=""/>
        <dsp:cNvSpPr/>
      </dsp:nvSpPr>
      <dsp:spPr>
        <a:xfrm>
          <a:off x="0" y="58978"/>
          <a:ext cx="3633747" cy="9158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200" b="0" i="1" kern="1200" baseline="0"/>
            <a:t>Темуджин сумел объединить разрозненные монгольские племена.</a:t>
          </a:r>
          <a:endParaRPr lang="ru-RU" sz="1200" kern="1200"/>
        </a:p>
      </dsp:txBody>
      <dsp:txXfrm>
        <a:off x="44710" y="103688"/>
        <a:ext cx="3544327" cy="826464"/>
      </dsp:txXfrm>
    </dsp:sp>
    <dsp:sp modelId="{91E77C0E-31FA-47D3-B057-6F2CD755AB93}">
      <dsp:nvSpPr>
        <dsp:cNvPr id="0" name=""/>
        <dsp:cNvSpPr/>
      </dsp:nvSpPr>
      <dsp:spPr>
        <a:xfrm>
          <a:off x="0" y="1009423"/>
          <a:ext cx="3633747" cy="100693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200" b="0" i="1" kern="1200" baseline="0"/>
            <a:t>В 1206 году его провозгласили Чингисханом — Великим ханом всех монголов.</a:t>
          </a:r>
          <a:endParaRPr lang="ru-RU" sz="1200" kern="1200"/>
        </a:p>
      </dsp:txBody>
      <dsp:txXfrm>
        <a:off x="49154" y="1058577"/>
        <a:ext cx="3535439" cy="908623"/>
      </dsp:txXfrm>
    </dsp:sp>
    <dsp:sp modelId="{75368DFB-6553-40F7-9E97-6442F2767361}">
      <dsp:nvSpPr>
        <dsp:cNvPr id="0" name=""/>
        <dsp:cNvSpPr/>
      </dsp:nvSpPr>
      <dsp:spPr>
        <a:xfrm>
          <a:off x="0" y="2050914"/>
          <a:ext cx="3633747" cy="100693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200" b="0" i="1" kern="1200" baseline="0"/>
            <a:t>Начало стремительного роста монгольской державы.</a:t>
          </a:r>
          <a:endParaRPr lang="ru-RU" sz="1200" kern="1200"/>
        </a:p>
      </dsp:txBody>
      <dsp:txXfrm>
        <a:off x="49154" y="2100068"/>
        <a:ext cx="3535439" cy="90862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C4FAC8-2280-4067-BE3E-3AEBDB933733}">
      <dsp:nvSpPr>
        <dsp:cNvPr id="0" name=""/>
        <dsp:cNvSpPr/>
      </dsp:nvSpPr>
      <dsp:spPr>
        <a:xfrm>
          <a:off x="0" y="255080"/>
          <a:ext cx="5368525" cy="10143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b="0" i="1" kern="1200" baseline="0"/>
            <a:t>Монголы использовали маневренную кавалерию, обеспечивающую быстрые удары.</a:t>
          </a:r>
          <a:endParaRPr lang="ru-RU" sz="1700" kern="1200"/>
        </a:p>
      </dsp:txBody>
      <dsp:txXfrm>
        <a:off x="49518" y="304598"/>
        <a:ext cx="5269489" cy="915353"/>
      </dsp:txXfrm>
    </dsp:sp>
    <dsp:sp modelId="{22DA8E22-C7C2-4EDE-9E30-1204ABB2CA0B}">
      <dsp:nvSpPr>
        <dsp:cNvPr id="0" name=""/>
        <dsp:cNvSpPr/>
      </dsp:nvSpPr>
      <dsp:spPr>
        <a:xfrm>
          <a:off x="0" y="1318430"/>
          <a:ext cx="5368525" cy="10143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b="0" i="1" kern="1200" baseline="0"/>
            <a:t>Традиционные тактики: ложные отступления, внезапные набеги, разведка.</a:t>
          </a:r>
          <a:endParaRPr lang="ru-RU" sz="1700" kern="1200"/>
        </a:p>
      </dsp:txBody>
      <dsp:txXfrm>
        <a:off x="49518" y="1367948"/>
        <a:ext cx="5269489" cy="915353"/>
      </dsp:txXfrm>
    </dsp:sp>
    <dsp:sp modelId="{76E43F89-EFB1-441E-AA7F-825ECA932258}">
      <dsp:nvSpPr>
        <dsp:cNvPr id="0" name=""/>
        <dsp:cNvSpPr/>
      </dsp:nvSpPr>
      <dsp:spPr>
        <a:xfrm>
          <a:off x="0" y="2381780"/>
          <a:ext cx="5368525" cy="10143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b="0" i="1" kern="1200" baseline="0"/>
            <a:t>Широкое применение луков, стрельба с лошадей.</a:t>
          </a:r>
          <a:endParaRPr lang="ru-RU" sz="1700" kern="1200"/>
        </a:p>
      </dsp:txBody>
      <dsp:txXfrm>
        <a:off x="49518" y="2431298"/>
        <a:ext cx="5269489" cy="91535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F6A8E1-3C51-45A7-A4DC-CE67212510FF}">
      <dsp:nvSpPr>
        <dsp:cNvPr id="0" name=""/>
        <dsp:cNvSpPr/>
      </dsp:nvSpPr>
      <dsp:spPr>
        <a:xfrm>
          <a:off x="0" y="95057"/>
          <a:ext cx="3633747" cy="7757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7150" dist="25400" dir="5400000" algn="ctr" rotWithShape="0">
            <a:srgbClr val="000000">
              <a:alpha val="2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1" kern="1200" baseline="0"/>
            <a:t>Первые крупные завоевания: династии Си Ся и Джинь в Китае.</a:t>
          </a:r>
          <a:endParaRPr lang="ru-RU" sz="1300" kern="1200"/>
        </a:p>
      </dsp:txBody>
      <dsp:txXfrm>
        <a:off x="37867" y="132924"/>
        <a:ext cx="3558013" cy="699976"/>
      </dsp:txXfrm>
    </dsp:sp>
    <dsp:sp modelId="{2E99B16A-A74E-40EE-8BC6-B0AB941F88BF}">
      <dsp:nvSpPr>
        <dsp:cNvPr id="0" name=""/>
        <dsp:cNvSpPr/>
      </dsp:nvSpPr>
      <dsp:spPr>
        <a:xfrm>
          <a:off x="0" y="908207"/>
          <a:ext cx="3633747" cy="7757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7150" dist="25400" dir="5400000" algn="ctr" rotWithShape="0">
            <a:srgbClr val="000000">
              <a:alpha val="2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1" kern="1200" baseline="0"/>
            <a:t>Монголы использовали осадные орудия для штурма китайских городов.</a:t>
          </a:r>
          <a:endParaRPr lang="ru-RU" sz="1300" kern="1200"/>
        </a:p>
      </dsp:txBody>
      <dsp:txXfrm>
        <a:off x="37867" y="946074"/>
        <a:ext cx="3558013" cy="699976"/>
      </dsp:txXfrm>
    </dsp:sp>
    <dsp:sp modelId="{C9D08FCA-39A0-4B57-9D6F-71BDE01FD0C2}">
      <dsp:nvSpPr>
        <dsp:cNvPr id="0" name=""/>
        <dsp:cNvSpPr/>
      </dsp:nvSpPr>
      <dsp:spPr>
        <a:xfrm>
          <a:off x="0" y="1721357"/>
          <a:ext cx="3633747" cy="7757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7150" dist="25400" dir="5400000" algn="ctr" rotWithShape="0">
            <a:srgbClr val="000000">
              <a:alpha val="2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1" kern="1200" baseline="0" dirty="0"/>
            <a:t>Эти победы положили начало расширению империи на востоке.</a:t>
          </a:r>
          <a:endParaRPr lang="ru-RU" sz="1300" kern="1200" dirty="0"/>
        </a:p>
      </dsp:txBody>
      <dsp:txXfrm>
        <a:off x="37867" y="1759224"/>
        <a:ext cx="3558013" cy="69997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87E819-BD87-4E22-9850-72EA5840D3E0}">
      <dsp:nvSpPr>
        <dsp:cNvPr id="0" name=""/>
        <dsp:cNvSpPr/>
      </dsp:nvSpPr>
      <dsp:spPr>
        <a:xfrm>
          <a:off x="0" y="162695"/>
          <a:ext cx="5368525" cy="1074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0" i="1" kern="1200" baseline="0"/>
            <a:t>В 1219 году монголы начали кампанию против Хорезма.</a:t>
          </a:r>
          <a:endParaRPr lang="ru-RU" sz="1800" kern="1200"/>
        </a:p>
      </dsp:txBody>
      <dsp:txXfrm>
        <a:off x="52431" y="215126"/>
        <a:ext cx="5263663" cy="969198"/>
      </dsp:txXfrm>
    </dsp:sp>
    <dsp:sp modelId="{3F066CAC-DB01-4007-8210-19D09D90C810}">
      <dsp:nvSpPr>
        <dsp:cNvPr id="0" name=""/>
        <dsp:cNvSpPr/>
      </dsp:nvSpPr>
      <dsp:spPr>
        <a:xfrm>
          <a:off x="0" y="1288595"/>
          <a:ext cx="5368525" cy="1074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0" i="1" kern="1200" baseline="0"/>
            <a:t>Монголы продвинулись через Кавказ и совершили поход в Восточную Европу.</a:t>
          </a:r>
          <a:endParaRPr lang="ru-RU" sz="1800" kern="1200"/>
        </a:p>
      </dsp:txBody>
      <dsp:txXfrm>
        <a:off x="52431" y="1341026"/>
        <a:ext cx="5263663" cy="969198"/>
      </dsp:txXfrm>
    </dsp:sp>
    <dsp:sp modelId="{5C729C44-4BBB-45D1-8DC3-CF830BA43BB1}">
      <dsp:nvSpPr>
        <dsp:cNvPr id="0" name=""/>
        <dsp:cNvSpPr/>
      </dsp:nvSpPr>
      <dsp:spPr>
        <a:xfrm>
          <a:off x="0" y="2414495"/>
          <a:ext cx="5368525" cy="1074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0" i="1" kern="1200" baseline="0"/>
            <a:t>Битва на реке Калке (1223) стала важным событием для будущих вторжений в Русь.</a:t>
          </a:r>
          <a:endParaRPr lang="ru-RU" sz="1800" kern="1200"/>
        </a:p>
      </dsp:txBody>
      <dsp:txXfrm>
        <a:off x="52431" y="2466926"/>
        <a:ext cx="5263663" cy="96919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40E8FA-39AB-4F58-8870-0049D1393C2D}">
      <dsp:nvSpPr>
        <dsp:cNvPr id="0" name=""/>
        <dsp:cNvSpPr/>
      </dsp:nvSpPr>
      <dsp:spPr>
        <a:xfrm>
          <a:off x="0" y="0"/>
          <a:ext cx="3088684" cy="77763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900" b="0" i="1" kern="1200" baseline="0" dirty="0"/>
            <a:t>Чингисхан ввел Ясу — свод законов, регулирующий поведение монголов и их союзников.</a:t>
          </a:r>
          <a:endParaRPr lang="ru-RU" sz="900" kern="1200" dirty="0"/>
        </a:p>
      </dsp:txBody>
      <dsp:txXfrm>
        <a:off x="22776" y="22776"/>
        <a:ext cx="2249553" cy="732085"/>
      </dsp:txXfrm>
    </dsp:sp>
    <dsp:sp modelId="{F8C98A7D-E207-4D70-A424-53F8E4BE97EF}">
      <dsp:nvSpPr>
        <dsp:cNvPr id="0" name=""/>
        <dsp:cNvSpPr/>
      </dsp:nvSpPr>
      <dsp:spPr>
        <a:xfrm>
          <a:off x="272531" y="907243"/>
          <a:ext cx="3088684" cy="77763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900" b="0" i="1" kern="1200" baseline="0" dirty="0"/>
            <a:t>Империя управлялась через четко организованную военную и административную систему.</a:t>
          </a:r>
          <a:endParaRPr lang="ru-RU" sz="900" kern="1200" dirty="0"/>
        </a:p>
      </dsp:txBody>
      <dsp:txXfrm>
        <a:off x="295307" y="930019"/>
        <a:ext cx="2265137" cy="732085"/>
      </dsp:txXfrm>
    </dsp:sp>
    <dsp:sp modelId="{8AA55DE5-1FBB-4965-A676-840CCDA0B7C8}">
      <dsp:nvSpPr>
        <dsp:cNvPr id="0" name=""/>
        <dsp:cNvSpPr/>
      </dsp:nvSpPr>
      <dsp:spPr>
        <a:xfrm>
          <a:off x="545062" y="1814487"/>
          <a:ext cx="3088684" cy="77763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900" b="0" i="1" kern="1200" baseline="0" dirty="0"/>
            <a:t>Были введены налоговые и почтовые системы.</a:t>
          </a:r>
          <a:endParaRPr lang="ru-RU" sz="900" kern="1200" dirty="0"/>
        </a:p>
      </dsp:txBody>
      <dsp:txXfrm>
        <a:off x="567838" y="1837263"/>
        <a:ext cx="2265137" cy="732085"/>
      </dsp:txXfrm>
    </dsp:sp>
    <dsp:sp modelId="{AB600653-A425-4567-8F9E-74F382A718C9}">
      <dsp:nvSpPr>
        <dsp:cNvPr id="0" name=""/>
        <dsp:cNvSpPr/>
      </dsp:nvSpPr>
      <dsp:spPr>
        <a:xfrm>
          <a:off x="2583220" y="589708"/>
          <a:ext cx="505464" cy="505464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400" kern="1200"/>
        </a:p>
      </dsp:txBody>
      <dsp:txXfrm>
        <a:off x="2696949" y="589708"/>
        <a:ext cx="278006" cy="380362"/>
      </dsp:txXfrm>
    </dsp:sp>
    <dsp:sp modelId="{DCCC438E-C558-4F2D-9E88-5F3AB8D7E002}">
      <dsp:nvSpPr>
        <dsp:cNvPr id="0" name=""/>
        <dsp:cNvSpPr/>
      </dsp:nvSpPr>
      <dsp:spPr>
        <a:xfrm>
          <a:off x="2855751" y="1491767"/>
          <a:ext cx="505464" cy="505464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400" kern="1200"/>
        </a:p>
      </dsp:txBody>
      <dsp:txXfrm>
        <a:off x="2969480" y="1491767"/>
        <a:ext cx="278006" cy="38036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597C0-8C58-47F3-A866-8ED03E2AFBB2}">
      <dsp:nvSpPr>
        <dsp:cNvPr id="0" name=""/>
        <dsp:cNvSpPr/>
      </dsp:nvSpPr>
      <dsp:spPr>
        <a:xfrm>
          <a:off x="0" y="323184"/>
          <a:ext cx="4883684" cy="10143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b="0" i="1" kern="1200" baseline="0" dirty="0"/>
            <a:t>Потомки Чингисхана, такие как Бату и Хубилай, продолжили завоевания.</a:t>
          </a:r>
          <a:endParaRPr lang="ru-RU" sz="1700" kern="1200" dirty="0"/>
        </a:p>
      </dsp:txBody>
      <dsp:txXfrm>
        <a:off x="49518" y="372702"/>
        <a:ext cx="4784648" cy="915353"/>
      </dsp:txXfrm>
    </dsp:sp>
    <dsp:sp modelId="{BC656796-944B-4A07-8139-11F90DBB93D9}">
      <dsp:nvSpPr>
        <dsp:cNvPr id="0" name=""/>
        <dsp:cNvSpPr/>
      </dsp:nvSpPr>
      <dsp:spPr>
        <a:xfrm>
          <a:off x="0" y="1386534"/>
          <a:ext cx="4883684" cy="10143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b="0" i="1" kern="1200" baseline="0" dirty="0"/>
            <a:t>Монгольская империя стала крупнейшей континентальной державой в истории.</a:t>
          </a:r>
          <a:endParaRPr lang="ru-RU" sz="1700" kern="1200" dirty="0"/>
        </a:p>
      </dsp:txBody>
      <dsp:txXfrm>
        <a:off x="49518" y="1436052"/>
        <a:ext cx="4784648" cy="915353"/>
      </dsp:txXfrm>
    </dsp:sp>
    <dsp:sp modelId="{C1102491-F07D-4389-A1CC-D2AE98370347}">
      <dsp:nvSpPr>
        <dsp:cNvPr id="0" name=""/>
        <dsp:cNvSpPr/>
      </dsp:nvSpPr>
      <dsp:spPr>
        <a:xfrm>
          <a:off x="0" y="2449884"/>
          <a:ext cx="4883684" cy="10143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b="0" i="1" kern="1200" baseline="0" dirty="0"/>
            <a:t>Чингисхан оставил глубокое культурное и политическое наследие.</a:t>
          </a:r>
          <a:endParaRPr lang="ru-RU" sz="1700" kern="1200" dirty="0"/>
        </a:p>
      </dsp:txBody>
      <dsp:txXfrm>
        <a:off x="49518" y="2499402"/>
        <a:ext cx="4784648" cy="9153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5576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278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423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598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9/25/2024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165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70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067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301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808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31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294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27" r:id="rId4"/>
    <p:sldLayoutId id="2147483728" r:id="rId5"/>
    <p:sldLayoutId id="2147483733" r:id="rId6"/>
    <p:sldLayoutId id="2147483729" r:id="rId7"/>
    <p:sldLayoutId id="2147483730" r:id="rId8"/>
    <p:sldLayoutId id="2147483731" r:id="rId9"/>
    <p:sldLayoutId id="2147483732" r:id="rId10"/>
    <p:sldLayoutId id="2147483734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10.jp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7" Type="http://schemas.openxmlformats.org/officeDocument/2006/relationships/image" Target="../media/image11.jp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12.jp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D5665A-2005-69FA-A6EA-DA69C8DC8E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65" r="2" b="3367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4A1361-3761-724D-AE9C-13F9653881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531" y="1346268"/>
            <a:ext cx="5274860" cy="3066706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ru-RU" sz="4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Монголы и монгольские завоевания. Чингисхан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CCEBE41-94D7-0327-A3FA-F498ED7062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2" y="4412974"/>
            <a:ext cx="4162357" cy="1576188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ru-RU" sz="2000" i="1" dirty="0"/>
              <a:t>Вы</a:t>
            </a:r>
            <a:r>
              <a:rPr 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полнили работу:</a:t>
            </a:r>
          </a:p>
          <a:p>
            <a:pPr>
              <a:lnSpc>
                <a:spcPct val="120000"/>
              </a:lnSpc>
            </a:pPr>
            <a:r>
              <a:rPr 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Овлододов Садоиддин</a:t>
            </a:r>
          </a:p>
          <a:p>
            <a:pPr>
              <a:lnSpc>
                <a:spcPct val="120000"/>
              </a:lnSpc>
            </a:pPr>
            <a:r>
              <a:rPr lang="ru-RU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Бекмурадов</a:t>
            </a:r>
            <a:r>
              <a:rPr 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Фируз</a:t>
            </a:r>
            <a:endParaRPr lang="ru-RU" sz="2000" i="1" dirty="0"/>
          </a:p>
        </p:txBody>
      </p:sp>
    </p:spTree>
    <p:extLst>
      <p:ext uri="{BB962C8B-B14F-4D97-AF65-F5344CB8AC3E}">
        <p14:creationId xmlns:p14="http://schemas.microsoft.com/office/powerpoint/2010/main" val="581958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C0A346-5E9E-E6AA-12D3-23F14C3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 i="1">
                <a:latin typeface="Times New Roman" panose="02020603050405020304" pitchFamily="18" charset="0"/>
                <a:cs typeface="Times New Roman" panose="02020603050405020304" pitchFamily="18" charset="0"/>
              </a:rPr>
              <a:t>Наследие Чингисхана</a:t>
            </a:r>
            <a:endParaRPr lang="ru-RU" sz="4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40B7F9F5-2A91-C322-CAC0-3F3682CD7E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3468605"/>
              </p:ext>
            </p:extLst>
          </p:nvPr>
        </p:nvGraphicFramePr>
        <p:xfrm>
          <a:off x="1920240" y="2312275"/>
          <a:ext cx="4883684" cy="37874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Рисунок 5" descr="Изображение выглядит как карта, атлас,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DDD968E-F89B-1543-23B9-097AD46B65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924" y="2312276"/>
            <a:ext cx="5132438" cy="378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132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3D7779-8C19-6D9A-2A9D-0138F074D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504567"/>
          </a:xfrm>
        </p:spPr>
        <p:txBody>
          <a:bodyPr>
            <a:noAutofit/>
          </a:bodyPr>
          <a:lstStyle/>
          <a:p>
            <a:r>
              <a:rPr lang="ru-RU" sz="4400" i="1">
                <a:latin typeface="Times New Roman" panose="02020603050405020304" pitchFamily="18" charset="0"/>
                <a:cs typeface="Times New Roman" panose="02020603050405020304" pitchFamily="18" charset="0"/>
              </a:rPr>
              <a:t>Монгольская империя после Чингисхана</a:t>
            </a:r>
            <a:endParaRPr lang="ru-RU" sz="4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B99D63C7-5A79-9EE8-B382-B0AAEE7D1A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5045025"/>
              </p:ext>
            </p:extLst>
          </p:nvPr>
        </p:nvGraphicFramePr>
        <p:xfrm>
          <a:off x="1920241" y="2312276"/>
          <a:ext cx="4028276" cy="3651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Рисунок 7" descr="Изображение выглядит как текст, карта, атлас&#10;&#10;Автоматически созданное описание">
            <a:extLst>
              <a:ext uri="{FF2B5EF4-FFF2-40B4-BE49-F238E27FC236}">
                <a16:creationId xmlns:a16="http://schemas.microsoft.com/office/drawing/2014/main" id="{F2C75B32-6243-B6B8-4A12-57B4E43D04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12276"/>
            <a:ext cx="5969183" cy="365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635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DA9025-8997-06FA-4136-3C75948A2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 i="1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lang="ru-RU" sz="4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AFA11AC7-0357-14FC-1B56-56CF2FC03F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2256340"/>
              </p:ext>
            </p:extLst>
          </p:nvPr>
        </p:nvGraphicFramePr>
        <p:xfrm>
          <a:off x="1920240" y="2312276"/>
          <a:ext cx="3865295" cy="4103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Рисунок 5" descr="Изображение выглядит как лошадь, рисунок, картина, иллюстрация&#10;&#10;Автоматически созданное описание">
            <a:extLst>
              <a:ext uri="{FF2B5EF4-FFF2-40B4-BE49-F238E27FC236}">
                <a16:creationId xmlns:a16="http://schemas.microsoft.com/office/drawing/2014/main" id="{6F506D3D-7D87-D407-4604-C9113AD872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535" y="2312276"/>
            <a:ext cx="6406465" cy="413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06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C8CC4F-90C0-3D49-2811-A5D1E1E56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 i="1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endParaRPr lang="ru-RU" sz="4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19CB1C34-BA7E-5F96-143A-F3CF9EB187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87001"/>
              </p:ext>
            </p:extLst>
          </p:nvPr>
        </p:nvGraphicFramePr>
        <p:xfrm>
          <a:off x="1920241" y="2218574"/>
          <a:ext cx="4313411" cy="4123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Рисунок 5" descr="Изображение выглядит как текст, карта, атлас&#10;&#10;Автоматически созданное описание">
            <a:extLst>
              <a:ext uri="{FF2B5EF4-FFF2-40B4-BE49-F238E27FC236}">
                <a16:creationId xmlns:a16="http://schemas.microsoft.com/office/drawing/2014/main" id="{E7FCA36B-BC12-2A64-2383-1DFF718728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653" y="2218574"/>
            <a:ext cx="5958348" cy="412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556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Рисунок 4" descr="Изображение выглядит как рисунок, зарисовка, Эстамп, гравюра&#10;&#10;Автоматически созданное описание">
            <a:extLst>
              <a:ext uri="{FF2B5EF4-FFF2-40B4-BE49-F238E27FC236}">
                <a16:creationId xmlns:a16="http://schemas.microsoft.com/office/drawing/2014/main" id="{41D0DB5A-7EDC-8967-A40C-FE46331E1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6" r="4494" b="-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DDCD88-C79A-66FB-F6E5-D8B2773B5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6"/>
            <a:ext cx="3689406" cy="1944371"/>
          </a:xfrm>
        </p:spPr>
        <p:txBody>
          <a:bodyPr anchor="b">
            <a:normAutofit/>
          </a:bodyPr>
          <a:lstStyle/>
          <a:p>
            <a:r>
              <a:rPr lang="ru-RU" i="1">
                <a:latin typeface="Times New Roman" panose="02020603050405020304" pitchFamily="18" charset="0"/>
                <a:cs typeface="Times New Roman" panose="02020603050405020304" pitchFamily="18" charset="0"/>
              </a:rPr>
              <a:t>Происхождение монголов</a:t>
            </a:r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B3FE41E1-BE4C-78C8-CE3C-37F907A34D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6853664"/>
              </p:ext>
            </p:extLst>
          </p:nvPr>
        </p:nvGraphicFramePr>
        <p:xfrm>
          <a:off x="8046719" y="2890684"/>
          <a:ext cx="3633747" cy="29217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59497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65B902-6756-FF4C-2FCF-1123EC94E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2912"/>
            <a:ext cx="5411050" cy="1822123"/>
          </a:xfrm>
        </p:spPr>
        <p:txBody>
          <a:bodyPr anchor="b">
            <a:normAutofit/>
          </a:bodyPr>
          <a:lstStyle/>
          <a:p>
            <a:r>
              <a:rPr lang="ru-RU" i="1">
                <a:latin typeface="Times New Roman" panose="02020603050405020304" pitchFamily="18" charset="0"/>
                <a:cs typeface="Times New Roman" panose="02020603050405020304" pitchFamily="18" charset="0"/>
              </a:rPr>
              <a:t>Молодость Чингисхана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Рисунок 5" descr="Изображение выглядит как трава, картина, небо, Человеческое лицо&#10;&#10;Автоматически созданное описание">
            <a:extLst>
              <a:ext uri="{FF2B5EF4-FFF2-40B4-BE49-F238E27FC236}">
                <a16:creationId xmlns:a16="http://schemas.microsoft.com/office/drawing/2014/main" id="{4CCE0EA7-8EDE-EC1B-2D12-F5096B994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1"/>
          <a:stretch/>
        </p:blipFill>
        <p:spPr>
          <a:xfrm>
            <a:off x="6877878" y="294199"/>
            <a:ext cx="5150794" cy="5001370"/>
          </a:xfrm>
          <a:custGeom>
            <a:avLst/>
            <a:gdLst/>
            <a:ahLst/>
            <a:cxnLst/>
            <a:rect l="l" t="t" r="r" b="b"/>
            <a:pathLst>
              <a:path w="5044104" h="4896924">
                <a:moveTo>
                  <a:pt x="2886613" y="0"/>
                </a:moveTo>
                <a:cubicBezTo>
                  <a:pt x="3218269" y="0"/>
                  <a:pt x="3523512" y="65865"/>
                  <a:pt x="3794011" y="195584"/>
                </a:cubicBezTo>
                <a:cubicBezTo>
                  <a:pt x="4047516" y="317247"/>
                  <a:pt x="4270172" y="494825"/>
                  <a:pt x="4455804" y="723284"/>
                </a:cubicBezTo>
                <a:cubicBezTo>
                  <a:pt x="4835198" y="1190375"/>
                  <a:pt x="5044104" y="1854168"/>
                  <a:pt x="5044104" y="2592438"/>
                </a:cubicBezTo>
                <a:cubicBezTo>
                  <a:pt x="5044104" y="2886985"/>
                  <a:pt x="4963247" y="3123382"/>
                  <a:pt x="4782050" y="3358996"/>
                </a:cubicBezTo>
                <a:cubicBezTo>
                  <a:pt x="4592516" y="3605460"/>
                  <a:pt x="4307730" y="3832465"/>
                  <a:pt x="4006167" y="4072775"/>
                </a:cubicBezTo>
                <a:cubicBezTo>
                  <a:pt x="3950530" y="4117058"/>
                  <a:pt x="3893052" y="4162907"/>
                  <a:pt x="3835576" y="4209314"/>
                </a:cubicBezTo>
                <a:cubicBezTo>
                  <a:pt x="3321099" y="4624632"/>
                  <a:pt x="2945605" y="4896924"/>
                  <a:pt x="2433835" y="4896924"/>
                </a:cubicBezTo>
                <a:cubicBezTo>
                  <a:pt x="1654054" y="4896924"/>
                  <a:pt x="1101803" y="4562680"/>
                  <a:pt x="587325" y="3779234"/>
                </a:cubicBezTo>
                <a:cubicBezTo>
                  <a:pt x="519999" y="3676690"/>
                  <a:pt x="454187" y="3583430"/>
                  <a:pt x="390540" y="3493298"/>
                </a:cubicBezTo>
                <a:cubicBezTo>
                  <a:pt x="126752" y="3119579"/>
                  <a:pt x="0" y="2925228"/>
                  <a:pt x="0" y="2592438"/>
                </a:cubicBezTo>
                <a:cubicBezTo>
                  <a:pt x="0" y="2261996"/>
                  <a:pt x="79450" y="1935577"/>
                  <a:pt x="235969" y="1622244"/>
                </a:cubicBezTo>
                <a:cubicBezTo>
                  <a:pt x="389133" y="1315731"/>
                  <a:pt x="608107" y="1035165"/>
                  <a:pt x="886724" y="788590"/>
                </a:cubicBezTo>
                <a:cubicBezTo>
                  <a:pt x="1160578" y="546153"/>
                  <a:pt x="1485846" y="346211"/>
                  <a:pt x="1827568" y="210454"/>
                </a:cubicBezTo>
                <a:cubicBezTo>
                  <a:pt x="2178491" y="70787"/>
                  <a:pt x="2534934" y="0"/>
                  <a:pt x="2886613" y="0"/>
                </a:cubicBezTo>
                <a:close/>
              </a:path>
            </a:pathLst>
          </a:custGeom>
        </p:spPr>
      </p:pic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7CE664F5-5C1D-1F52-8602-E376888385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0354862"/>
              </p:ext>
            </p:extLst>
          </p:nvPr>
        </p:nvGraphicFramePr>
        <p:xfrm>
          <a:off x="914400" y="2496720"/>
          <a:ext cx="5181599" cy="34675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30924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Рисунок 4" descr="Изображение выглядит как картина, одежда, искусство, мифология&#10;&#10;Автоматически созданное описание">
            <a:extLst>
              <a:ext uri="{FF2B5EF4-FFF2-40B4-BE49-F238E27FC236}">
                <a16:creationId xmlns:a16="http://schemas.microsoft.com/office/drawing/2014/main" id="{32217239-C23C-D006-8682-1EA590A85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6" r="9043" b="-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428668-F28B-F7C8-DD2D-23A165D5C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6"/>
            <a:ext cx="3689406" cy="1944371"/>
          </a:xfrm>
        </p:spPr>
        <p:txBody>
          <a:bodyPr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Объединение монгольских племен</a:t>
            </a:r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33DB6515-9134-420E-8EAC-053AD646D7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8049670"/>
              </p:ext>
            </p:extLst>
          </p:nvPr>
        </p:nvGraphicFramePr>
        <p:xfrm>
          <a:off x="8046719" y="2841522"/>
          <a:ext cx="3633747" cy="3116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53778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Рисунок 6" descr="Изображение выглядит как на открытом воздухе, транспорт, снег, сани&#10;&#10;Автоматически созданное описание">
            <a:extLst>
              <a:ext uri="{FF2B5EF4-FFF2-40B4-BE49-F238E27FC236}">
                <a16:creationId xmlns:a16="http://schemas.microsoft.com/office/drawing/2014/main" id="{EAF1BEDA-1327-9AE5-E761-E489741F7E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28" r="16880" b="1"/>
          <a:stretch/>
        </p:blipFill>
        <p:spPr>
          <a:xfrm>
            <a:off x="4691118" y="1"/>
            <a:ext cx="7500882" cy="6857999"/>
          </a:xfrm>
          <a:custGeom>
            <a:avLst/>
            <a:gdLst/>
            <a:ahLst/>
            <a:cxnLst/>
            <a:rect l="l" t="t" r="r" b="b"/>
            <a:pathLst>
              <a:path w="7500882" h="6857999">
                <a:moveTo>
                  <a:pt x="898230" y="0"/>
                </a:moveTo>
                <a:lnTo>
                  <a:pt x="7500882" y="0"/>
                </a:lnTo>
                <a:lnTo>
                  <a:pt x="7500882" y="6857999"/>
                </a:lnTo>
                <a:lnTo>
                  <a:pt x="0" y="6857999"/>
                </a:lnTo>
                <a:lnTo>
                  <a:pt x="114106" y="6780598"/>
                </a:lnTo>
                <a:cubicBezTo>
                  <a:pt x="291579" y="6653107"/>
                  <a:pt x="465794" y="6515396"/>
                  <a:pt x="641619" y="6374813"/>
                </a:cubicBezTo>
                <a:cubicBezTo>
                  <a:pt x="1607125" y="5602838"/>
                  <a:pt x="2555378" y="4969130"/>
                  <a:pt x="2555378" y="3621655"/>
                </a:cubicBezTo>
                <a:cubicBezTo>
                  <a:pt x="2555378" y="2093191"/>
                  <a:pt x="1969579" y="754640"/>
                  <a:pt x="920818" y="14996"/>
                </a:cubicBezTo>
                <a:close/>
              </a:path>
            </a:pathLst>
          </a:cu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0BA56A81-C9DD-4EBA-9E13-32FFB51CF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" y="0"/>
            <a:ext cx="7307402" cy="6858000"/>
          </a:xfrm>
          <a:custGeom>
            <a:avLst/>
            <a:gdLst>
              <a:gd name="connsiteX0" fmla="*/ 0 w 7097265"/>
              <a:gd name="connsiteY0" fmla="*/ 0 h 6858000"/>
              <a:gd name="connsiteX1" fmla="*/ 5474242 w 7097265"/>
              <a:gd name="connsiteY1" fmla="*/ 0 h 6858000"/>
              <a:gd name="connsiteX2" fmla="*/ 5496366 w 7097265"/>
              <a:gd name="connsiteY2" fmla="*/ 14997 h 6858000"/>
              <a:gd name="connsiteX3" fmla="*/ 7097265 w 7097265"/>
              <a:gd name="connsiteY3" fmla="*/ 3621656 h 6858000"/>
              <a:gd name="connsiteX4" fmla="*/ 5222916 w 7097265"/>
              <a:gd name="connsiteY4" fmla="*/ 6374814 h 6858000"/>
              <a:gd name="connsiteX5" fmla="*/ 4706267 w 7097265"/>
              <a:gd name="connsiteY5" fmla="*/ 6780599 h 6858000"/>
              <a:gd name="connsiteX6" fmla="*/ 4594511 w 7097265"/>
              <a:gd name="connsiteY6" fmla="*/ 6858000 h 6858000"/>
              <a:gd name="connsiteX7" fmla="*/ 0 w 709726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7265" h="6858000">
                <a:moveTo>
                  <a:pt x="0" y="0"/>
                </a:moveTo>
                <a:lnTo>
                  <a:pt x="5474242" y="0"/>
                </a:lnTo>
                <a:lnTo>
                  <a:pt x="5496366" y="14997"/>
                </a:lnTo>
                <a:cubicBezTo>
                  <a:pt x="6523529" y="754641"/>
                  <a:pt x="7097265" y="2093192"/>
                  <a:pt x="7097265" y="3621656"/>
                </a:cubicBezTo>
                <a:cubicBezTo>
                  <a:pt x="7097265" y="4969131"/>
                  <a:pt x="6168540" y="5602839"/>
                  <a:pt x="5222916" y="6374814"/>
                </a:cubicBezTo>
                <a:cubicBezTo>
                  <a:pt x="5050713" y="6515397"/>
                  <a:pt x="4880085" y="6653108"/>
                  <a:pt x="4706267" y="6780599"/>
                </a:cubicBezTo>
                <a:lnTo>
                  <a:pt x="4594511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903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1F0515-F29B-8804-BB96-16EC1D330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4780129" cy="1639888"/>
          </a:xfrm>
        </p:spPr>
        <p:txBody>
          <a:bodyPr anchor="b">
            <a:normAutofit/>
          </a:bodyPr>
          <a:lstStyle/>
          <a:p>
            <a:r>
              <a:rPr lang="ru-RU" i="1">
                <a:latin typeface="Times New Roman" panose="02020603050405020304" pitchFamily="18" charset="0"/>
                <a:cs typeface="Times New Roman" panose="02020603050405020304" pitchFamily="18" charset="0"/>
              </a:rPr>
              <a:t>Военная стратегия и тактика</a:t>
            </a:r>
          </a:p>
        </p:txBody>
      </p:sp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7E6B0D72-DBE1-2521-BB12-2B1765C355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702838"/>
              </p:ext>
            </p:extLst>
          </p:nvPr>
        </p:nvGraphicFramePr>
        <p:xfrm>
          <a:off x="992518" y="2312988"/>
          <a:ext cx="5368525" cy="3651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3660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Рисунок 5" descr="Изображение выглядит как картина, мультфильм, рисунок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4E567129-257F-4CBB-E200-52E67E315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3" r="6108" b="-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192CF5-60F7-982C-5609-C4696C204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6"/>
            <a:ext cx="3689406" cy="1944371"/>
          </a:xfrm>
        </p:spPr>
        <p:txBody>
          <a:bodyPr anchor="b">
            <a:normAutofit/>
          </a:bodyPr>
          <a:lstStyle/>
          <a:p>
            <a:r>
              <a:rPr lang="ru-RU" i="1">
                <a:latin typeface="Times New Roman" panose="02020603050405020304" pitchFamily="18" charset="0"/>
                <a:cs typeface="Times New Roman" panose="02020603050405020304" pitchFamily="18" charset="0"/>
              </a:rPr>
              <a:t>Первые завоевания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E37DD38D-5DA1-F1B9-78EA-CAAC5B27E2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196402"/>
              </p:ext>
            </p:extLst>
          </p:nvPr>
        </p:nvGraphicFramePr>
        <p:xfrm>
          <a:off x="8046719" y="3220278"/>
          <a:ext cx="3633747" cy="259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60745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50A4DC-8B24-2872-C161-7B3FFF3B7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5"/>
          <a:stretch/>
        </p:blipFill>
        <p:spPr>
          <a:xfrm>
            <a:off x="4691118" y="1"/>
            <a:ext cx="7500882" cy="6857999"/>
          </a:xfrm>
          <a:custGeom>
            <a:avLst/>
            <a:gdLst/>
            <a:ahLst/>
            <a:cxnLst/>
            <a:rect l="l" t="t" r="r" b="b"/>
            <a:pathLst>
              <a:path w="7500882" h="6857999">
                <a:moveTo>
                  <a:pt x="898230" y="0"/>
                </a:moveTo>
                <a:lnTo>
                  <a:pt x="7500882" y="0"/>
                </a:lnTo>
                <a:lnTo>
                  <a:pt x="7500882" y="6857999"/>
                </a:lnTo>
                <a:lnTo>
                  <a:pt x="0" y="6857999"/>
                </a:lnTo>
                <a:lnTo>
                  <a:pt x="114106" y="6780598"/>
                </a:lnTo>
                <a:cubicBezTo>
                  <a:pt x="291579" y="6653107"/>
                  <a:pt x="465794" y="6515396"/>
                  <a:pt x="641619" y="6374813"/>
                </a:cubicBezTo>
                <a:cubicBezTo>
                  <a:pt x="1607125" y="5602838"/>
                  <a:pt x="2555378" y="4969130"/>
                  <a:pt x="2555378" y="3621655"/>
                </a:cubicBezTo>
                <a:cubicBezTo>
                  <a:pt x="2555378" y="2093191"/>
                  <a:pt x="1969579" y="754640"/>
                  <a:pt x="920818" y="14996"/>
                </a:cubicBezTo>
                <a:close/>
              </a:path>
            </a:pathLst>
          </a:cu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0BA56A81-C9DD-4EBA-9E13-32FFB51CF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" y="0"/>
            <a:ext cx="7307402" cy="6858000"/>
          </a:xfrm>
          <a:custGeom>
            <a:avLst/>
            <a:gdLst>
              <a:gd name="connsiteX0" fmla="*/ 0 w 7097265"/>
              <a:gd name="connsiteY0" fmla="*/ 0 h 6858000"/>
              <a:gd name="connsiteX1" fmla="*/ 5474242 w 7097265"/>
              <a:gd name="connsiteY1" fmla="*/ 0 h 6858000"/>
              <a:gd name="connsiteX2" fmla="*/ 5496366 w 7097265"/>
              <a:gd name="connsiteY2" fmla="*/ 14997 h 6858000"/>
              <a:gd name="connsiteX3" fmla="*/ 7097265 w 7097265"/>
              <a:gd name="connsiteY3" fmla="*/ 3621656 h 6858000"/>
              <a:gd name="connsiteX4" fmla="*/ 5222916 w 7097265"/>
              <a:gd name="connsiteY4" fmla="*/ 6374814 h 6858000"/>
              <a:gd name="connsiteX5" fmla="*/ 4706267 w 7097265"/>
              <a:gd name="connsiteY5" fmla="*/ 6780599 h 6858000"/>
              <a:gd name="connsiteX6" fmla="*/ 4594511 w 7097265"/>
              <a:gd name="connsiteY6" fmla="*/ 6858000 h 6858000"/>
              <a:gd name="connsiteX7" fmla="*/ 0 w 709726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7265" h="6858000">
                <a:moveTo>
                  <a:pt x="0" y="0"/>
                </a:moveTo>
                <a:lnTo>
                  <a:pt x="5474242" y="0"/>
                </a:lnTo>
                <a:lnTo>
                  <a:pt x="5496366" y="14997"/>
                </a:lnTo>
                <a:cubicBezTo>
                  <a:pt x="6523529" y="754641"/>
                  <a:pt x="7097265" y="2093192"/>
                  <a:pt x="7097265" y="3621656"/>
                </a:cubicBezTo>
                <a:cubicBezTo>
                  <a:pt x="7097265" y="4969131"/>
                  <a:pt x="6168540" y="5602839"/>
                  <a:pt x="5222916" y="6374814"/>
                </a:cubicBezTo>
                <a:cubicBezTo>
                  <a:pt x="5050713" y="6515397"/>
                  <a:pt x="4880085" y="6653108"/>
                  <a:pt x="4706267" y="6780599"/>
                </a:cubicBezTo>
                <a:lnTo>
                  <a:pt x="4594511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903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DC5121-43A6-DB32-0EAC-262A67857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4780129" cy="1639888"/>
          </a:xfrm>
        </p:spPr>
        <p:txBody>
          <a:bodyPr anchor="b">
            <a:normAutofit/>
          </a:bodyPr>
          <a:lstStyle/>
          <a:p>
            <a:r>
              <a:rPr lang="ru-RU" i="1">
                <a:latin typeface="Times New Roman" panose="02020603050405020304" pitchFamily="18" charset="0"/>
                <a:cs typeface="Times New Roman" panose="02020603050405020304" pitchFamily="18" charset="0"/>
              </a:rPr>
              <a:t>Западный поход</a:t>
            </a:r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D77638E1-6D42-D20F-EF23-707B1C9FB1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5018683"/>
              </p:ext>
            </p:extLst>
          </p:nvPr>
        </p:nvGraphicFramePr>
        <p:xfrm>
          <a:off x="992518" y="2312988"/>
          <a:ext cx="5368525" cy="3651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10692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8" name="Рисунок 7" descr="Изображение выглядит как рукописный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241E35F-EEBD-7BDC-264E-2D37869297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82" b="-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C70371-AF9C-AA80-F795-C52F5C2CC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6"/>
            <a:ext cx="3689406" cy="1944371"/>
          </a:xfrm>
        </p:spPr>
        <p:txBody>
          <a:bodyPr anchor="b">
            <a:normAutofit/>
          </a:bodyPr>
          <a:lstStyle/>
          <a:p>
            <a:r>
              <a:rPr lang="ru-RU" sz="2700" i="1">
                <a:latin typeface="Times New Roman" panose="02020603050405020304" pitchFamily="18" charset="0"/>
                <a:cs typeface="Times New Roman" panose="02020603050405020304" pitchFamily="18" charset="0"/>
              </a:rPr>
              <a:t>Административные реформы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9C93B249-07AA-CD24-2B8A-64B2B7435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73998"/>
              </p:ext>
            </p:extLst>
          </p:nvPr>
        </p:nvGraphicFramePr>
        <p:xfrm>
          <a:off x="8046719" y="3220278"/>
          <a:ext cx="3633747" cy="259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1706395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393</Words>
  <Application>Microsoft Office PowerPoint</Application>
  <PresentationFormat>Широкоэкранный</PresentationFormat>
  <Paragraphs>48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Meiryo</vt:lpstr>
      <vt:lpstr>Corbel</vt:lpstr>
      <vt:lpstr>Times New Roman</vt:lpstr>
      <vt:lpstr>SketchLinesVTI</vt:lpstr>
      <vt:lpstr>Монголы и монгольские завоевания. Чингисхан</vt:lpstr>
      <vt:lpstr>Введение</vt:lpstr>
      <vt:lpstr>Происхождение монголов</vt:lpstr>
      <vt:lpstr>Молодость Чингисхана</vt:lpstr>
      <vt:lpstr>Объединение монгольских племен</vt:lpstr>
      <vt:lpstr>Военная стратегия и тактика</vt:lpstr>
      <vt:lpstr>Первые завоевания</vt:lpstr>
      <vt:lpstr>Западный поход</vt:lpstr>
      <vt:lpstr>Административные реформы</vt:lpstr>
      <vt:lpstr>Наследие Чингисхана</vt:lpstr>
      <vt:lpstr>Монгольская империя после Чингисхана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Садоиддин Овлододов</dc:creator>
  <cp:lastModifiedBy>Садоиддин Овлододов</cp:lastModifiedBy>
  <cp:revision>1</cp:revision>
  <dcterms:created xsi:type="dcterms:W3CDTF">2024-09-25T14:43:37Z</dcterms:created>
  <dcterms:modified xsi:type="dcterms:W3CDTF">2024-09-25T16:28:20Z</dcterms:modified>
</cp:coreProperties>
</file>

<file path=docProps/thumbnail.jpeg>
</file>